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0"/>
  </p:notesMasterIdLst>
  <p:sldIdLst>
    <p:sldId id="292" r:id="rId2"/>
    <p:sldId id="743" r:id="rId3"/>
    <p:sldId id="684" r:id="rId4"/>
    <p:sldId id="685" r:id="rId5"/>
    <p:sldId id="686" r:id="rId6"/>
    <p:sldId id="687" r:id="rId7"/>
    <p:sldId id="688" r:id="rId8"/>
    <p:sldId id="689" r:id="rId9"/>
    <p:sldId id="734" r:id="rId10"/>
    <p:sldId id="735" r:id="rId11"/>
    <p:sldId id="690" r:id="rId12"/>
    <p:sldId id="691" r:id="rId13"/>
    <p:sldId id="692" r:id="rId14"/>
    <p:sldId id="741" r:id="rId15"/>
    <p:sldId id="693" r:id="rId16"/>
    <p:sldId id="694" r:id="rId17"/>
    <p:sldId id="404" r:id="rId18"/>
    <p:sldId id="695" r:id="rId19"/>
    <p:sldId id="403" r:id="rId20"/>
    <p:sldId id="696" r:id="rId21"/>
    <p:sldId id="697" r:id="rId22"/>
    <p:sldId id="698" r:id="rId23"/>
    <p:sldId id="699" r:id="rId24"/>
    <p:sldId id="700" r:id="rId25"/>
    <p:sldId id="704" r:id="rId26"/>
    <p:sldId id="702" r:id="rId27"/>
    <p:sldId id="701" r:id="rId28"/>
    <p:sldId id="703" r:id="rId29"/>
    <p:sldId id="705" r:id="rId30"/>
    <p:sldId id="706" r:id="rId31"/>
    <p:sldId id="707" r:id="rId32"/>
    <p:sldId id="708" r:id="rId33"/>
    <p:sldId id="709" r:id="rId34"/>
    <p:sldId id="710" r:id="rId35"/>
    <p:sldId id="711" r:id="rId36"/>
    <p:sldId id="712" r:id="rId37"/>
    <p:sldId id="744" r:id="rId38"/>
    <p:sldId id="713" r:id="rId39"/>
  </p:sldIdLst>
  <p:sldSz cx="12192000" cy="6858000"/>
  <p:notesSz cx="6858000" cy="9144000"/>
  <p:defaultTextStyle>
    <a:defPPr>
      <a:defRPr lang="en-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053"/>
    <p:restoredTop sz="94694"/>
  </p:normalViewPr>
  <p:slideViewPr>
    <p:cSldViewPr snapToGrid="0" snapToObjects="1">
      <p:cViewPr varScale="1">
        <p:scale>
          <a:sx n="75" d="100"/>
          <a:sy n="75" d="100"/>
        </p:scale>
        <p:origin x="946" y="43"/>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LEXANDRE" userId="734048d45b8f99b5" providerId="LiveId" clId="{823AF80E-13E8-4940-92D1-7A8D3E652803}"/>
    <pc:docChg chg="undo custSel addSld delSld modSld sldOrd delMainMaster">
      <pc:chgData name="ALEXANDRE" userId="734048d45b8f99b5" providerId="LiveId" clId="{823AF80E-13E8-4940-92D1-7A8D3E652803}" dt="2021-03-05T17:43:46.712" v="2528" actId="20577"/>
      <pc:docMkLst>
        <pc:docMk/>
      </pc:docMkLst>
      <pc:sldChg chg="modSp mod">
        <pc:chgData name="ALEXANDRE" userId="734048d45b8f99b5" providerId="LiveId" clId="{823AF80E-13E8-4940-92D1-7A8D3E652803}" dt="2021-03-02T11:56:53.959" v="2524" actId="20577"/>
        <pc:sldMkLst>
          <pc:docMk/>
          <pc:sldMk cId="1673537206" sldId="257"/>
        </pc:sldMkLst>
        <pc:spChg chg="mod">
          <ac:chgData name="ALEXANDRE" userId="734048d45b8f99b5" providerId="LiveId" clId="{823AF80E-13E8-4940-92D1-7A8D3E652803}" dt="2021-03-02T11:56:53.959" v="2524" actId="20577"/>
          <ac:spMkLst>
            <pc:docMk/>
            <pc:sldMk cId="1673537206" sldId="257"/>
            <ac:spMk id="4" creationId="{10FC7B3D-DECB-6B4A-B36D-F34E590AB03F}"/>
          </ac:spMkLst>
        </pc:spChg>
        <pc:spChg chg="mod">
          <ac:chgData name="ALEXANDRE" userId="734048d45b8f99b5" providerId="LiveId" clId="{823AF80E-13E8-4940-92D1-7A8D3E652803}" dt="2021-03-02T03:02:27.108" v="1654"/>
          <ac:spMkLst>
            <pc:docMk/>
            <pc:sldMk cId="1673537206" sldId="257"/>
            <ac:spMk id="7" creationId="{9033DC5E-112F-4E31-BEC8-F07E06D15EAD}"/>
          </ac:spMkLst>
        </pc:spChg>
      </pc:sldChg>
      <pc:sldChg chg="del">
        <pc:chgData name="ALEXANDRE" userId="734048d45b8f99b5" providerId="LiveId" clId="{823AF80E-13E8-4940-92D1-7A8D3E652803}" dt="2021-03-02T00:08:44.626" v="42" actId="47"/>
        <pc:sldMkLst>
          <pc:docMk/>
          <pc:sldMk cId="1576802067" sldId="271"/>
        </pc:sldMkLst>
      </pc:sldChg>
      <pc:sldChg chg="del">
        <pc:chgData name="ALEXANDRE" userId="734048d45b8f99b5" providerId="LiveId" clId="{823AF80E-13E8-4940-92D1-7A8D3E652803}" dt="2021-03-02T00:08:44.626" v="42" actId="47"/>
        <pc:sldMkLst>
          <pc:docMk/>
          <pc:sldMk cId="2093023170" sldId="307"/>
        </pc:sldMkLst>
      </pc:sldChg>
      <pc:sldChg chg="del">
        <pc:chgData name="ALEXANDRE" userId="734048d45b8f99b5" providerId="LiveId" clId="{823AF80E-13E8-4940-92D1-7A8D3E652803}" dt="2021-03-02T00:08:44.626" v="42" actId="47"/>
        <pc:sldMkLst>
          <pc:docMk/>
          <pc:sldMk cId="3590288239" sldId="323"/>
        </pc:sldMkLst>
      </pc:sldChg>
      <pc:sldChg chg="del">
        <pc:chgData name="ALEXANDRE" userId="734048d45b8f99b5" providerId="LiveId" clId="{823AF80E-13E8-4940-92D1-7A8D3E652803}" dt="2021-03-02T00:08:44.626" v="42" actId="47"/>
        <pc:sldMkLst>
          <pc:docMk/>
          <pc:sldMk cId="870471943" sldId="324"/>
        </pc:sldMkLst>
      </pc:sldChg>
      <pc:sldChg chg="del">
        <pc:chgData name="ALEXANDRE" userId="734048d45b8f99b5" providerId="LiveId" clId="{823AF80E-13E8-4940-92D1-7A8D3E652803}" dt="2021-03-02T00:08:44.626" v="42" actId="47"/>
        <pc:sldMkLst>
          <pc:docMk/>
          <pc:sldMk cId="3098804454" sldId="398"/>
        </pc:sldMkLst>
      </pc:sldChg>
      <pc:sldChg chg="del">
        <pc:chgData name="ALEXANDRE" userId="734048d45b8f99b5" providerId="LiveId" clId="{823AF80E-13E8-4940-92D1-7A8D3E652803}" dt="2021-03-02T00:08:44.626" v="42" actId="47"/>
        <pc:sldMkLst>
          <pc:docMk/>
          <pc:sldMk cId="2403417555" sldId="399"/>
        </pc:sldMkLst>
      </pc:sldChg>
      <pc:sldChg chg="del">
        <pc:chgData name="ALEXANDRE" userId="734048d45b8f99b5" providerId="LiveId" clId="{823AF80E-13E8-4940-92D1-7A8D3E652803}" dt="2021-03-02T00:08:44.626" v="42" actId="47"/>
        <pc:sldMkLst>
          <pc:docMk/>
          <pc:sldMk cId="2814417967" sldId="419"/>
        </pc:sldMkLst>
      </pc:sldChg>
      <pc:sldChg chg="del">
        <pc:chgData name="ALEXANDRE" userId="734048d45b8f99b5" providerId="LiveId" clId="{823AF80E-13E8-4940-92D1-7A8D3E652803}" dt="2021-03-02T00:08:44.626" v="42" actId="47"/>
        <pc:sldMkLst>
          <pc:docMk/>
          <pc:sldMk cId="2551930923" sldId="420"/>
        </pc:sldMkLst>
      </pc:sldChg>
      <pc:sldChg chg="del">
        <pc:chgData name="ALEXANDRE" userId="734048d45b8f99b5" providerId="LiveId" clId="{823AF80E-13E8-4940-92D1-7A8D3E652803}" dt="2021-03-02T00:08:44.626" v="42" actId="47"/>
        <pc:sldMkLst>
          <pc:docMk/>
          <pc:sldMk cId="1938887551" sldId="422"/>
        </pc:sldMkLst>
      </pc:sldChg>
      <pc:sldChg chg="del">
        <pc:chgData name="ALEXANDRE" userId="734048d45b8f99b5" providerId="LiveId" clId="{823AF80E-13E8-4940-92D1-7A8D3E652803}" dt="2021-03-02T00:08:44.626" v="42" actId="47"/>
        <pc:sldMkLst>
          <pc:docMk/>
          <pc:sldMk cId="1982555376" sldId="423"/>
        </pc:sldMkLst>
      </pc:sldChg>
      <pc:sldChg chg="del">
        <pc:chgData name="ALEXANDRE" userId="734048d45b8f99b5" providerId="LiveId" clId="{823AF80E-13E8-4940-92D1-7A8D3E652803}" dt="2021-03-02T00:08:44.626" v="42" actId="47"/>
        <pc:sldMkLst>
          <pc:docMk/>
          <pc:sldMk cId="2209918913" sldId="425"/>
        </pc:sldMkLst>
      </pc:sldChg>
      <pc:sldChg chg="del">
        <pc:chgData name="ALEXANDRE" userId="734048d45b8f99b5" providerId="LiveId" clId="{823AF80E-13E8-4940-92D1-7A8D3E652803}" dt="2021-03-02T00:08:44.626" v="42" actId="47"/>
        <pc:sldMkLst>
          <pc:docMk/>
          <pc:sldMk cId="4097407616" sldId="677"/>
        </pc:sldMkLst>
      </pc:sldChg>
      <pc:sldChg chg="del">
        <pc:chgData name="ALEXANDRE" userId="734048d45b8f99b5" providerId="LiveId" clId="{823AF80E-13E8-4940-92D1-7A8D3E652803}" dt="2021-03-02T00:08:35.532" v="41" actId="47"/>
        <pc:sldMkLst>
          <pc:docMk/>
          <pc:sldMk cId="1918704129" sldId="678"/>
        </pc:sldMkLst>
      </pc:sldChg>
      <pc:sldChg chg="del">
        <pc:chgData name="ALEXANDRE" userId="734048d45b8f99b5" providerId="LiveId" clId="{823AF80E-13E8-4940-92D1-7A8D3E652803}" dt="2021-03-02T00:08:44.626" v="42" actId="47"/>
        <pc:sldMkLst>
          <pc:docMk/>
          <pc:sldMk cId="2750556241" sldId="679"/>
        </pc:sldMkLst>
      </pc:sldChg>
      <pc:sldChg chg="del">
        <pc:chgData name="ALEXANDRE" userId="734048d45b8f99b5" providerId="LiveId" clId="{823AF80E-13E8-4940-92D1-7A8D3E652803}" dt="2021-03-02T00:08:44.626" v="42" actId="47"/>
        <pc:sldMkLst>
          <pc:docMk/>
          <pc:sldMk cId="3675887182" sldId="682"/>
        </pc:sldMkLst>
      </pc:sldChg>
      <pc:sldChg chg="modSp mod ord">
        <pc:chgData name="ALEXANDRE" userId="734048d45b8f99b5" providerId="LiveId" clId="{823AF80E-13E8-4940-92D1-7A8D3E652803}" dt="2021-03-02T01:29:02.725" v="924" actId="20577"/>
        <pc:sldMkLst>
          <pc:docMk/>
          <pc:sldMk cId="3875957722" sldId="684"/>
        </pc:sldMkLst>
        <pc:spChg chg="mod">
          <ac:chgData name="ALEXANDRE" userId="734048d45b8f99b5" providerId="LiveId" clId="{823AF80E-13E8-4940-92D1-7A8D3E652803}" dt="2021-03-02T01:29:02.725" v="924" actId="20577"/>
          <ac:spMkLst>
            <pc:docMk/>
            <pc:sldMk cId="3875957722" sldId="684"/>
            <ac:spMk id="2" creationId="{F9A0BA26-1F71-1D4E-BE52-10A03A521463}"/>
          </ac:spMkLst>
        </pc:spChg>
      </pc:sldChg>
      <pc:sldChg chg="addSp modSp new mod">
        <pc:chgData name="ALEXANDRE" userId="734048d45b8f99b5" providerId="LiveId" clId="{823AF80E-13E8-4940-92D1-7A8D3E652803}" dt="2021-03-02T00:16:08.971" v="115" actId="20577"/>
        <pc:sldMkLst>
          <pc:docMk/>
          <pc:sldMk cId="2891337462" sldId="685"/>
        </pc:sldMkLst>
        <pc:spChg chg="mod">
          <ac:chgData name="ALEXANDRE" userId="734048d45b8f99b5" providerId="LiveId" clId="{823AF80E-13E8-4940-92D1-7A8D3E652803}" dt="2021-03-02T00:15:14.900" v="109" actId="1076"/>
          <ac:spMkLst>
            <pc:docMk/>
            <pc:sldMk cId="2891337462" sldId="685"/>
            <ac:spMk id="2" creationId="{4F96D14D-AA50-454D-919B-217BDCD18907}"/>
          </ac:spMkLst>
        </pc:spChg>
        <pc:spChg chg="mod">
          <ac:chgData name="ALEXANDRE" userId="734048d45b8f99b5" providerId="LiveId" clId="{823AF80E-13E8-4940-92D1-7A8D3E652803}" dt="2021-03-02T00:16:08.971" v="115" actId="20577"/>
          <ac:spMkLst>
            <pc:docMk/>
            <pc:sldMk cId="2891337462" sldId="685"/>
            <ac:spMk id="3" creationId="{A02F2FDF-90F6-4479-B166-941792464DA4}"/>
          </ac:spMkLst>
        </pc:spChg>
        <pc:picChg chg="add mod">
          <ac:chgData name="ALEXANDRE" userId="734048d45b8f99b5" providerId="LiveId" clId="{823AF80E-13E8-4940-92D1-7A8D3E652803}" dt="2021-03-02T00:16:00.303" v="112" actId="1076"/>
          <ac:picMkLst>
            <pc:docMk/>
            <pc:sldMk cId="2891337462" sldId="685"/>
            <ac:picMk id="1026" creationId="{BBBBEF77-16E8-4559-9F2F-67BB8AFBC65B}"/>
          </ac:picMkLst>
        </pc:picChg>
      </pc:sldChg>
      <pc:sldChg chg="delSp modSp add mod">
        <pc:chgData name="ALEXANDRE" userId="734048d45b8f99b5" providerId="LiveId" clId="{823AF80E-13E8-4940-92D1-7A8D3E652803}" dt="2021-03-02T00:17:15.934" v="149" actId="1076"/>
        <pc:sldMkLst>
          <pc:docMk/>
          <pc:sldMk cId="1484730721" sldId="686"/>
        </pc:sldMkLst>
        <pc:spChg chg="mod">
          <ac:chgData name="ALEXANDRE" userId="734048d45b8f99b5" providerId="LiveId" clId="{823AF80E-13E8-4940-92D1-7A8D3E652803}" dt="2021-03-02T00:17:13.262" v="148" actId="14100"/>
          <ac:spMkLst>
            <pc:docMk/>
            <pc:sldMk cId="1484730721" sldId="686"/>
            <ac:spMk id="2" creationId="{4F96D14D-AA50-454D-919B-217BDCD18907}"/>
          </ac:spMkLst>
        </pc:spChg>
        <pc:spChg chg="mod">
          <ac:chgData name="ALEXANDRE" userId="734048d45b8f99b5" providerId="LiveId" clId="{823AF80E-13E8-4940-92D1-7A8D3E652803}" dt="2021-03-02T00:17:15.934" v="149" actId="1076"/>
          <ac:spMkLst>
            <pc:docMk/>
            <pc:sldMk cId="1484730721" sldId="686"/>
            <ac:spMk id="3" creationId="{A02F2FDF-90F6-4479-B166-941792464DA4}"/>
          </ac:spMkLst>
        </pc:spChg>
        <pc:picChg chg="del">
          <ac:chgData name="ALEXANDRE" userId="734048d45b8f99b5" providerId="LiveId" clId="{823AF80E-13E8-4940-92D1-7A8D3E652803}" dt="2021-03-02T00:17:06.956" v="145" actId="478"/>
          <ac:picMkLst>
            <pc:docMk/>
            <pc:sldMk cId="1484730721" sldId="686"/>
            <ac:picMk id="1026" creationId="{BBBBEF77-16E8-4559-9F2F-67BB8AFBC65B}"/>
          </ac:picMkLst>
        </pc:picChg>
      </pc:sldChg>
      <pc:sldChg chg="addSp modSp new mod">
        <pc:chgData name="ALEXANDRE" userId="734048d45b8f99b5" providerId="LiveId" clId="{823AF80E-13E8-4940-92D1-7A8D3E652803}" dt="2021-03-02T00:26:42.236" v="301" actId="113"/>
        <pc:sldMkLst>
          <pc:docMk/>
          <pc:sldMk cId="1825646114" sldId="687"/>
        </pc:sldMkLst>
        <pc:spChg chg="mod">
          <ac:chgData name="ALEXANDRE" userId="734048d45b8f99b5" providerId="LiveId" clId="{823AF80E-13E8-4940-92D1-7A8D3E652803}" dt="2021-03-02T00:26:33.587" v="299" actId="403"/>
          <ac:spMkLst>
            <pc:docMk/>
            <pc:sldMk cId="1825646114" sldId="687"/>
            <ac:spMk id="2" creationId="{23D42CFB-BBC4-46E7-8AF0-F55793429290}"/>
          </ac:spMkLst>
        </pc:spChg>
        <pc:spChg chg="mod">
          <ac:chgData name="ALEXANDRE" userId="734048d45b8f99b5" providerId="LiveId" clId="{823AF80E-13E8-4940-92D1-7A8D3E652803}" dt="2021-03-02T00:26:42.236" v="301" actId="113"/>
          <ac:spMkLst>
            <pc:docMk/>
            <pc:sldMk cId="1825646114" sldId="687"/>
            <ac:spMk id="3" creationId="{F2BD2220-B607-421B-9A43-98C0C99BCC7F}"/>
          </ac:spMkLst>
        </pc:spChg>
        <pc:picChg chg="add mod">
          <ac:chgData name="ALEXANDRE" userId="734048d45b8f99b5" providerId="LiveId" clId="{823AF80E-13E8-4940-92D1-7A8D3E652803}" dt="2021-03-02T00:22:45.075" v="196" actId="1076"/>
          <ac:picMkLst>
            <pc:docMk/>
            <pc:sldMk cId="1825646114" sldId="687"/>
            <ac:picMk id="2050" creationId="{397F9D92-BA37-4493-863D-A43B54263C6A}"/>
          </ac:picMkLst>
        </pc:picChg>
      </pc:sldChg>
      <pc:sldChg chg="addSp delSp modSp add mod">
        <pc:chgData name="ALEXANDRE" userId="734048d45b8f99b5" providerId="LiveId" clId="{823AF80E-13E8-4940-92D1-7A8D3E652803}" dt="2021-03-02T00:26:04.576" v="291" actId="1076"/>
        <pc:sldMkLst>
          <pc:docMk/>
          <pc:sldMk cId="2847908363" sldId="688"/>
        </pc:sldMkLst>
        <pc:spChg chg="mod">
          <ac:chgData name="ALEXANDRE" userId="734048d45b8f99b5" providerId="LiveId" clId="{823AF80E-13E8-4940-92D1-7A8D3E652803}" dt="2021-03-02T00:25:25.512" v="287" actId="14100"/>
          <ac:spMkLst>
            <pc:docMk/>
            <pc:sldMk cId="2847908363" sldId="688"/>
            <ac:spMk id="2" creationId="{23D42CFB-BBC4-46E7-8AF0-F55793429290}"/>
          </ac:spMkLst>
        </pc:spChg>
        <pc:spChg chg="mod">
          <ac:chgData name="ALEXANDRE" userId="734048d45b8f99b5" providerId="LiveId" clId="{823AF80E-13E8-4940-92D1-7A8D3E652803}" dt="2021-03-02T00:25:12.214" v="262" actId="1076"/>
          <ac:spMkLst>
            <pc:docMk/>
            <pc:sldMk cId="2847908363" sldId="688"/>
            <ac:spMk id="3" creationId="{F2BD2220-B607-421B-9A43-98C0C99BCC7F}"/>
          </ac:spMkLst>
        </pc:spChg>
        <pc:picChg chg="add mod">
          <ac:chgData name="ALEXANDRE" userId="734048d45b8f99b5" providerId="LiveId" clId="{823AF80E-13E8-4940-92D1-7A8D3E652803}" dt="2021-03-02T00:26:04.576" v="291" actId="1076"/>
          <ac:picMkLst>
            <pc:docMk/>
            <pc:sldMk cId="2847908363" sldId="688"/>
            <ac:picMk id="5" creationId="{E3BF224B-A80A-46B0-955F-CF94BA13D4DD}"/>
          </ac:picMkLst>
        </pc:picChg>
        <pc:picChg chg="del">
          <ac:chgData name="ALEXANDRE" userId="734048d45b8f99b5" providerId="LiveId" clId="{823AF80E-13E8-4940-92D1-7A8D3E652803}" dt="2021-03-02T00:24:30.378" v="244" actId="478"/>
          <ac:picMkLst>
            <pc:docMk/>
            <pc:sldMk cId="2847908363" sldId="688"/>
            <ac:picMk id="2050" creationId="{397F9D92-BA37-4493-863D-A43B54263C6A}"/>
          </ac:picMkLst>
        </pc:picChg>
      </pc:sldChg>
      <pc:sldChg chg="addSp modSp new mod">
        <pc:chgData name="ALEXANDRE" userId="734048d45b8f99b5" providerId="LiveId" clId="{823AF80E-13E8-4940-92D1-7A8D3E652803}" dt="2021-03-02T00:44:23.042" v="585" actId="14100"/>
        <pc:sldMkLst>
          <pc:docMk/>
          <pc:sldMk cId="3888693584" sldId="689"/>
        </pc:sldMkLst>
        <pc:spChg chg="mod">
          <ac:chgData name="ALEXANDRE" userId="734048d45b8f99b5" providerId="LiveId" clId="{823AF80E-13E8-4940-92D1-7A8D3E652803}" dt="2021-03-02T00:44:23.042" v="585" actId="14100"/>
          <ac:spMkLst>
            <pc:docMk/>
            <pc:sldMk cId="3888693584" sldId="689"/>
            <ac:spMk id="2" creationId="{AC2532FD-A785-4A52-B6F2-4D803E5426B0}"/>
          </ac:spMkLst>
        </pc:spChg>
        <pc:spChg chg="mod">
          <ac:chgData name="ALEXANDRE" userId="734048d45b8f99b5" providerId="LiveId" clId="{823AF80E-13E8-4940-92D1-7A8D3E652803}" dt="2021-03-02T00:44:21.115" v="584" actId="1076"/>
          <ac:spMkLst>
            <pc:docMk/>
            <pc:sldMk cId="3888693584" sldId="689"/>
            <ac:spMk id="3" creationId="{D8DE9B86-6082-42F7-9591-4D156D644B42}"/>
          </ac:spMkLst>
        </pc:spChg>
        <pc:picChg chg="add mod">
          <ac:chgData name="ALEXANDRE" userId="734048d45b8f99b5" providerId="LiveId" clId="{823AF80E-13E8-4940-92D1-7A8D3E652803}" dt="2021-03-02T00:30:58.738" v="371" actId="1076"/>
          <ac:picMkLst>
            <pc:docMk/>
            <pc:sldMk cId="3888693584" sldId="689"/>
            <ac:picMk id="3074" creationId="{DEEA6EDD-B820-4A04-A842-AC9D84551729}"/>
          </ac:picMkLst>
        </pc:picChg>
      </pc:sldChg>
      <pc:sldChg chg="del">
        <pc:chgData name="ALEXANDRE" userId="734048d45b8f99b5" providerId="LiveId" clId="{823AF80E-13E8-4940-92D1-7A8D3E652803}" dt="2021-03-02T00:08:44.626" v="42" actId="47"/>
        <pc:sldMkLst>
          <pc:docMk/>
          <pc:sldMk cId="169439273" sldId="690"/>
        </pc:sldMkLst>
      </pc:sldChg>
      <pc:sldChg chg="addSp delSp modSp add mod">
        <pc:chgData name="ALEXANDRE" userId="734048d45b8f99b5" providerId="LiveId" clId="{823AF80E-13E8-4940-92D1-7A8D3E652803}" dt="2021-03-02T00:44:38.185" v="604" actId="20577"/>
        <pc:sldMkLst>
          <pc:docMk/>
          <pc:sldMk cId="2552027945" sldId="690"/>
        </pc:sldMkLst>
        <pc:spChg chg="mod">
          <ac:chgData name="ALEXANDRE" userId="734048d45b8f99b5" providerId="LiveId" clId="{823AF80E-13E8-4940-92D1-7A8D3E652803}" dt="2021-03-02T00:44:38.185" v="604" actId="20577"/>
          <ac:spMkLst>
            <pc:docMk/>
            <pc:sldMk cId="2552027945" sldId="690"/>
            <ac:spMk id="2" creationId="{AC2532FD-A785-4A52-B6F2-4D803E5426B0}"/>
          </ac:spMkLst>
        </pc:spChg>
        <pc:spChg chg="del">
          <ac:chgData name="ALEXANDRE" userId="734048d45b8f99b5" providerId="LiveId" clId="{823AF80E-13E8-4940-92D1-7A8D3E652803}" dt="2021-03-02T00:33:20.545" v="388" actId="478"/>
          <ac:spMkLst>
            <pc:docMk/>
            <pc:sldMk cId="2552027945" sldId="690"/>
            <ac:spMk id="3" creationId="{D8DE9B86-6082-42F7-9591-4D156D644B42}"/>
          </ac:spMkLst>
        </pc:spChg>
        <pc:spChg chg="add del mod">
          <ac:chgData name="ALEXANDRE" userId="734048d45b8f99b5" providerId="LiveId" clId="{823AF80E-13E8-4940-92D1-7A8D3E652803}" dt="2021-03-02T00:33:38.637" v="421" actId="478"/>
          <ac:spMkLst>
            <pc:docMk/>
            <pc:sldMk cId="2552027945" sldId="690"/>
            <ac:spMk id="4" creationId="{5BBCB04B-B0E4-498D-979E-36DDE51583B8}"/>
          </ac:spMkLst>
        </pc:spChg>
        <pc:picChg chg="del">
          <ac:chgData name="ALEXANDRE" userId="734048d45b8f99b5" providerId="LiveId" clId="{823AF80E-13E8-4940-92D1-7A8D3E652803}" dt="2021-03-02T00:33:20.545" v="388" actId="478"/>
          <ac:picMkLst>
            <pc:docMk/>
            <pc:sldMk cId="2552027945" sldId="690"/>
            <ac:picMk id="3074" creationId="{DEEA6EDD-B820-4A04-A842-AC9D84551729}"/>
          </ac:picMkLst>
        </pc:picChg>
        <pc:picChg chg="add mod">
          <ac:chgData name="ALEXANDRE" userId="734048d45b8f99b5" providerId="LiveId" clId="{823AF80E-13E8-4940-92D1-7A8D3E652803}" dt="2021-03-02T00:35:09.261" v="436" actId="1076"/>
          <ac:picMkLst>
            <pc:docMk/>
            <pc:sldMk cId="2552027945" sldId="690"/>
            <ac:picMk id="4098" creationId="{21194E51-B1BD-4EFD-9FBF-8D4036482B4E}"/>
          </ac:picMkLst>
        </pc:picChg>
      </pc:sldChg>
      <pc:sldChg chg="addSp modSp new mod">
        <pc:chgData name="ALEXANDRE" userId="734048d45b8f99b5" providerId="LiveId" clId="{823AF80E-13E8-4940-92D1-7A8D3E652803}" dt="2021-03-02T00:38:18.829" v="494" actId="1076"/>
        <pc:sldMkLst>
          <pc:docMk/>
          <pc:sldMk cId="773871182" sldId="691"/>
        </pc:sldMkLst>
        <pc:spChg chg="mod">
          <ac:chgData name="ALEXANDRE" userId="734048d45b8f99b5" providerId="LiveId" clId="{823AF80E-13E8-4940-92D1-7A8D3E652803}" dt="2021-03-02T00:37:47.072" v="487" actId="14100"/>
          <ac:spMkLst>
            <pc:docMk/>
            <pc:sldMk cId="773871182" sldId="691"/>
            <ac:spMk id="2" creationId="{99B46DAD-ACAF-42D2-B772-B1A327604A18}"/>
          </ac:spMkLst>
        </pc:spChg>
        <pc:spChg chg="mod">
          <ac:chgData name="ALEXANDRE" userId="734048d45b8f99b5" providerId="LiveId" clId="{823AF80E-13E8-4940-92D1-7A8D3E652803}" dt="2021-03-02T00:38:18.829" v="494" actId="1076"/>
          <ac:spMkLst>
            <pc:docMk/>
            <pc:sldMk cId="773871182" sldId="691"/>
            <ac:spMk id="3" creationId="{D52EE715-0058-4749-9B34-3480F2C63B47}"/>
          </ac:spMkLst>
        </pc:spChg>
        <pc:picChg chg="add mod">
          <ac:chgData name="ALEXANDRE" userId="734048d45b8f99b5" providerId="LiveId" clId="{823AF80E-13E8-4940-92D1-7A8D3E652803}" dt="2021-03-02T00:38:16.977" v="493" actId="1076"/>
          <ac:picMkLst>
            <pc:docMk/>
            <pc:sldMk cId="773871182" sldId="691"/>
            <ac:picMk id="5122" creationId="{F3CECFDF-4081-40DB-BD15-1A105E5F2AAC}"/>
          </ac:picMkLst>
        </pc:picChg>
      </pc:sldChg>
      <pc:sldChg chg="addSp delSp modSp add mod">
        <pc:chgData name="ALEXANDRE" userId="734048d45b8f99b5" providerId="LiveId" clId="{823AF80E-13E8-4940-92D1-7A8D3E652803}" dt="2021-03-02T00:40:35.010" v="543" actId="207"/>
        <pc:sldMkLst>
          <pc:docMk/>
          <pc:sldMk cId="3180195766" sldId="692"/>
        </pc:sldMkLst>
        <pc:spChg chg="mod">
          <ac:chgData name="ALEXANDRE" userId="734048d45b8f99b5" providerId="LiveId" clId="{823AF80E-13E8-4940-92D1-7A8D3E652803}" dt="2021-03-02T00:40:35.010" v="543" actId="207"/>
          <ac:spMkLst>
            <pc:docMk/>
            <pc:sldMk cId="3180195766" sldId="692"/>
            <ac:spMk id="3" creationId="{D52EE715-0058-4749-9B34-3480F2C63B47}"/>
          </ac:spMkLst>
        </pc:spChg>
        <pc:picChg chg="add mod">
          <ac:chgData name="ALEXANDRE" userId="734048d45b8f99b5" providerId="LiveId" clId="{823AF80E-13E8-4940-92D1-7A8D3E652803}" dt="2021-03-02T00:40:33.289" v="542" actId="1076"/>
          <ac:picMkLst>
            <pc:docMk/>
            <pc:sldMk cId="3180195766" sldId="692"/>
            <ac:picMk id="6" creationId="{10483F67-9C05-462A-A1DC-825E23B74038}"/>
          </ac:picMkLst>
        </pc:picChg>
        <pc:picChg chg="del">
          <ac:chgData name="ALEXANDRE" userId="734048d45b8f99b5" providerId="LiveId" clId="{823AF80E-13E8-4940-92D1-7A8D3E652803}" dt="2021-03-02T00:38:59.854" v="503" actId="478"/>
          <ac:picMkLst>
            <pc:docMk/>
            <pc:sldMk cId="3180195766" sldId="692"/>
            <ac:picMk id="5122" creationId="{F3CECFDF-4081-40DB-BD15-1A105E5F2AAC}"/>
          </ac:picMkLst>
        </pc:picChg>
        <pc:picChg chg="add del mod">
          <ac:chgData name="ALEXANDRE" userId="734048d45b8f99b5" providerId="LiveId" clId="{823AF80E-13E8-4940-92D1-7A8D3E652803}" dt="2021-03-02T00:39:57.916" v="525" actId="478"/>
          <ac:picMkLst>
            <pc:docMk/>
            <pc:sldMk cId="3180195766" sldId="692"/>
            <ac:picMk id="6146" creationId="{061076A5-437B-42A7-9F52-67C48995E34B}"/>
          </ac:picMkLst>
        </pc:picChg>
      </pc:sldChg>
      <pc:sldChg chg="del">
        <pc:chgData name="ALEXANDRE" userId="734048d45b8f99b5" providerId="LiveId" clId="{823AF80E-13E8-4940-92D1-7A8D3E652803}" dt="2021-03-02T00:08:44.626" v="42" actId="47"/>
        <pc:sldMkLst>
          <pc:docMk/>
          <pc:sldMk cId="3709435904" sldId="692"/>
        </pc:sldMkLst>
      </pc:sldChg>
      <pc:sldChg chg="addSp delSp modSp add mod">
        <pc:chgData name="ALEXANDRE" userId="734048d45b8f99b5" providerId="LiveId" clId="{823AF80E-13E8-4940-92D1-7A8D3E652803}" dt="2021-03-02T00:54:11.097" v="655" actId="403"/>
        <pc:sldMkLst>
          <pc:docMk/>
          <pc:sldMk cId="447959638" sldId="693"/>
        </pc:sldMkLst>
        <pc:spChg chg="mod">
          <ac:chgData name="ALEXANDRE" userId="734048d45b8f99b5" providerId="LiveId" clId="{823AF80E-13E8-4940-92D1-7A8D3E652803}" dt="2021-03-02T00:41:17.361" v="558" actId="20577"/>
          <ac:spMkLst>
            <pc:docMk/>
            <pc:sldMk cId="447959638" sldId="693"/>
            <ac:spMk id="2" creationId="{99B46DAD-ACAF-42D2-B772-B1A327604A18}"/>
          </ac:spMkLst>
        </pc:spChg>
        <pc:spChg chg="mod">
          <ac:chgData name="ALEXANDRE" userId="734048d45b8f99b5" providerId="LiveId" clId="{823AF80E-13E8-4940-92D1-7A8D3E652803}" dt="2021-03-02T00:54:11.097" v="655" actId="403"/>
          <ac:spMkLst>
            <pc:docMk/>
            <pc:sldMk cId="447959638" sldId="693"/>
            <ac:spMk id="3" creationId="{D52EE715-0058-4749-9B34-3480F2C63B47}"/>
          </ac:spMkLst>
        </pc:spChg>
        <pc:picChg chg="del">
          <ac:chgData name="ALEXANDRE" userId="734048d45b8f99b5" providerId="LiveId" clId="{823AF80E-13E8-4940-92D1-7A8D3E652803}" dt="2021-03-02T00:39:28.021" v="516" actId="478"/>
          <ac:picMkLst>
            <pc:docMk/>
            <pc:sldMk cId="447959638" sldId="693"/>
            <ac:picMk id="6146" creationId="{061076A5-437B-42A7-9F52-67C48995E34B}"/>
          </ac:picMkLst>
        </pc:picChg>
        <pc:picChg chg="add del mod">
          <ac:chgData name="ALEXANDRE" userId="734048d45b8f99b5" providerId="LiveId" clId="{823AF80E-13E8-4940-92D1-7A8D3E652803}" dt="2021-03-02T00:41:23.701" v="559" actId="478"/>
          <ac:picMkLst>
            <pc:docMk/>
            <pc:sldMk cId="447959638" sldId="693"/>
            <ac:picMk id="7170" creationId="{DE75A66C-EDCA-4B07-9767-F773C528247A}"/>
          </ac:picMkLst>
        </pc:picChg>
      </pc:sldChg>
      <pc:sldChg chg="del">
        <pc:chgData name="ALEXANDRE" userId="734048d45b8f99b5" providerId="LiveId" clId="{823AF80E-13E8-4940-92D1-7A8D3E652803}" dt="2021-03-02T00:08:44.626" v="42" actId="47"/>
        <pc:sldMkLst>
          <pc:docMk/>
          <pc:sldMk cId="2077874556" sldId="693"/>
        </pc:sldMkLst>
      </pc:sldChg>
      <pc:sldChg chg="addSp delSp modSp add mod modAnim">
        <pc:chgData name="ALEXANDRE" userId="734048d45b8f99b5" providerId="LiveId" clId="{823AF80E-13E8-4940-92D1-7A8D3E652803}" dt="2021-03-02T00:59:48.817" v="698"/>
        <pc:sldMkLst>
          <pc:docMk/>
          <pc:sldMk cId="517338433" sldId="694"/>
        </pc:sldMkLst>
        <pc:spChg chg="mod">
          <ac:chgData name="ALEXANDRE" userId="734048d45b8f99b5" providerId="LiveId" clId="{823AF80E-13E8-4940-92D1-7A8D3E652803}" dt="2021-03-02T00:57:14.746" v="685" actId="14100"/>
          <ac:spMkLst>
            <pc:docMk/>
            <pc:sldMk cId="517338433" sldId="694"/>
            <ac:spMk id="2" creationId="{99B46DAD-ACAF-42D2-B772-B1A327604A18}"/>
          </ac:spMkLst>
        </pc:spChg>
        <pc:spChg chg="del mod">
          <ac:chgData name="ALEXANDRE" userId="734048d45b8f99b5" providerId="LiveId" clId="{823AF80E-13E8-4940-92D1-7A8D3E652803}" dt="2021-03-02T00:52:27.856" v="636" actId="478"/>
          <ac:spMkLst>
            <pc:docMk/>
            <pc:sldMk cId="517338433" sldId="694"/>
            <ac:spMk id="3" creationId="{D52EE715-0058-4749-9B34-3480F2C63B47}"/>
          </ac:spMkLst>
        </pc:spChg>
        <pc:spChg chg="add mod ord">
          <ac:chgData name="ALEXANDRE" userId="734048d45b8f99b5" providerId="LiveId" clId="{823AF80E-13E8-4940-92D1-7A8D3E652803}" dt="2021-03-02T00:57:28.546" v="690" actId="14100"/>
          <ac:spMkLst>
            <pc:docMk/>
            <pc:sldMk cId="517338433" sldId="694"/>
            <ac:spMk id="5" creationId="{60B12656-5A4C-4011-A06C-FD65D35B8F0B}"/>
          </ac:spMkLst>
        </pc:spChg>
        <pc:spChg chg="add mod">
          <ac:chgData name="ALEXANDRE" userId="734048d45b8f99b5" providerId="LiveId" clId="{823AF80E-13E8-4940-92D1-7A8D3E652803}" dt="2021-03-02T00:59:41.140" v="697" actId="1076"/>
          <ac:spMkLst>
            <pc:docMk/>
            <pc:sldMk cId="517338433" sldId="694"/>
            <ac:spMk id="10" creationId="{E178BB03-936D-45A9-8506-5C49DFF4D965}"/>
          </ac:spMkLst>
        </pc:spChg>
        <pc:picChg chg="add mod">
          <ac:chgData name="ALEXANDRE" userId="734048d45b8f99b5" providerId="LiveId" clId="{823AF80E-13E8-4940-92D1-7A8D3E652803}" dt="2021-03-02T00:59:25.557" v="694" actId="14100"/>
          <ac:picMkLst>
            <pc:docMk/>
            <pc:sldMk cId="517338433" sldId="694"/>
            <ac:picMk id="7" creationId="{5CBD62EE-477C-4BE0-BE14-4BAE87F15CAF}"/>
          </ac:picMkLst>
        </pc:picChg>
        <pc:picChg chg="add mod">
          <ac:chgData name="ALEXANDRE" userId="734048d45b8f99b5" providerId="LiveId" clId="{823AF80E-13E8-4940-92D1-7A8D3E652803}" dt="2021-03-02T00:59:26.915" v="695" actId="1076"/>
          <ac:picMkLst>
            <pc:docMk/>
            <pc:sldMk cId="517338433" sldId="694"/>
            <ac:picMk id="9" creationId="{2ED741B2-D08F-4823-AF8B-724352A1A4A4}"/>
          </ac:picMkLst>
        </pc:picChg>
      </pc:sldChg>
      <pc:sldChg chg="del">
        <pc:chgData name="ALEXANDRE" userId="734048d45b8f99b5" providerId="LiveId" clId="{823AF80E-13E8-4940-92D1-7A8D3E652803}" dt="2021-03-02T00:08:44.626" v="42" actId="47"/>
        <pc:sldMkLst>
          <pc:docMk/>
          <pc:sldMk cId="3592295903" sldId="694"/>
        </pc:sldMkLst>
      </pc:sldChg>
      <pc:sldChg chg="addSp modSp add mod modAnim">
        <pc:chgData name="ALEXANDRE" userId="734048d45b8f99b5" providerId="LiveId" clId="{823AF80E-13E8-4940-92D1-7A8D3E652803}" dt="2021-03-02T01:02:12.237" v="706"/>
        <pc:sldMkLst>
          <pc:docMk/>
          <pc:sldMk cId="639282165" sldId="695"/>
        </pc:sldMkLst>
        <pc:spChg chg="mod">
          <ac:chgData name="ALEXANDRE" userId="734048d45b8f99b5" providerId="LiveId" clId="{823AF80E-13E8-4940-92D1-7A8D3E652803}" dt="2021-03-02T00:53:59.575" v="652" actId="1076"/>
          <ac:spMkLst>
            <pc:docMk/>
            <pc:sldMk cId="639282165" sldId="695"/>
            <ac:spMk id="2" creationId="{99B46DAD-ACAF-42D2-B772-B1A327604A18}"/>
          </ac:spMkLst>
        </pc:spChg>
        <pc:spChg chg="mod">
          <ac:chgData name="ALEXANDRE" userId="734048d45b8f99b5" providerId="LiveId" clId="{823AF80E-13E8-4940-92D1-7A8D3E652803}" dt="2021-03-02T00:53:57.854" v="651" actId="14100"/>
          <ac:spMkLst>
            <pc:docMk/>
            <pc:sldMk cId="639282165" sldId="695"/>
            <ac:spMk id="3" creationId="{D52EE715-0058-4749-9B34-3480F2C63B47}"/>
          </ac:spMkLst>
        </pc:spChg>
        <pc:picChg chg="add mod modCrop">
          <ac:chgData name="ALEXANDRE" userId="734048d45b8f99b5" providerId="LiveId" clId="{823AF80E-13E8-4940-92D1-7A8D3E652803}" dt="2021-03-02T00:54:01.423" v="653" actId="1076"/>
          <ac:picMkLst>
            <pc:docMk/>
            <pc:sldMk cId="639282165" sldId="695"/>
            <ac:picMk id="5" creationId="{FACC1B4C-1B41-4ADD-8708-DEB6D2CAB6C5}"/>
          </ac:picMkLst>
        </pc:picChg>
        <pc:picChg chg="add mod">
          <ac:chgData name="ALEXANDRE" userId="734048d45b8f99b5" providerId="LiveId" clId="{823AF80E-13E8-4940-92D1-7A8D3E652803}" dt="2021-03-02T01:01:42.553" v="703" actId="14100"/>
          <ac:picMkLst>
            <pc:docMk/>
            <pc:sldMk cId="639282165" sldId="695"/>
            <ac:picMk id="7" creationId="{5C1577BA-33A9-439E-93BD-9F2E362B5A9E}"/>
          </ac:picMkLst>
        </pc:picChg>
        <pc:picChg chg="add">
          <ac:chgData name="ALEXANDRE" userId="734048d45b8f99b5" providerId="LiveId" clId="{823AF80E-13E8-4940-92D1-7A8D3E652803}" dt="2021-03-02T01:02:07.731" v="705" actId="22"/>
          <ac:picMkLst>
            <pc:docMk/>
            <pc:sldMk cId="639282165" sldId="695"/>
            <ac:picMk id="9" creationId="{325ED373-6EA5-4FAC-8B0A-6D54AA1EC61D}"/>
          </ac:picMkLst>
        </pc:picChg>
      </pc:sldChg>
      <pc:sldChg chg="del">
        <pc:chgData name="ALEXANDRE" userId="734048d45b8f99b5" providerId="LiveId" clId="{823AF80E-13E8-4940-92D1-7A8D3E652803}" dt="2021-03-02T00:08:44.626" v="42" actId="47"/>
        <pc:sldMkLst>
          <pc:docMk/>
          <pc:sldMk cId="2822472789" sldId="695"/>
        </pc:sldMkLst>
      </pc:sldChg>
      <pc:sldChg chg="addSp delSp modSp add mod">
        <pc:chgData name="ALEXANDRE" userId="734048d45b8f99b5" providerId="LiveId" clId="{823AF80E-13E8-4940-92D1-7A8D3E652803}" dt="2021-03-02T01:09:11.912" v="726" actId="1076"/>
        <pc:sldMkLst>
          <pc:docMk/>
          <pc:sldMk cId="60237570" sldId="696"/>
        </pc:sldMkLst>
        <pc:spChg chg="mod">
          <ac:chgData name="ALEXANDRE" userId="734048d45b8f99b5" providerId="LiveId" clId="{823AF80E-13E8-4940-92D1-7A8D3E652803}" dt="2021-03-02T01:09:11.912" v="726" actId="1076"/>
          <ac:spMkLst>
            <pc:docMk/>
            <pc:sldMk cId="60237570" sldId="696"/>
            <ac:spMk id="2" creationId="{AC2532FD-A785-4A52-B6F2-4D803E5426B0}"/>
          </ac:spMkLst>
        </pc:spChg>
        <pc:picChg chg="del">
          <ac:chgData name="ALEXANDRE" userId="734048d45b8f99b5" providerId="LiveId" clId="{823AF80E-13E8-4940-92D1-7A8D3E652803}" dt="2021-03-02T01:08:51.524" v="720" actId="478"/>
          <ac:picMkLst>
            <pc:docMk/>
            <pc:sldMk cId="60237570" sldId="696"/>
            <ac:picMk id="4098" creationId="{21194E51-B1BD-4EFD-9FBF-8D4036482B4E}"/>
          </ac:picMkLst>
        </pc:picChg>
        <pc:picChg chg="add mod">
          <ac:chgData name="ALEXANDRE" userId="734048d45b8f99b5" providerId="LiveId" clId="{823AF80E-13E8-4940-92D1-7A8D3E652803}" dt="2021-03-02T01:09:05.235" v="724" actId="1076"/>
          <ac:picMkLst>
            <pc:docMk/>
            <pc:sldMk cId="60237570" sldId="696"/>
            <ac:picMk id="8194" creationId="{7C40350D-375F-4559-B282-86B24EC172CC}"/>
          </ac:picMkLst>
        </pc:picChg>
      </pc:sldChg>
      <pc:sldChg chg="del">
        <pc:chgData name="ALEXANDRE" userId="734048d45b8f99b5" providerId="LiveId" clId="{823AF80E-13E8-4940-92D1-7A8D3E652803}" dt="2021-03-02T00:08:44.626" v="42" actId="47"/>
        <pc:sldMkLst>
          <pc:docMk/>
          <pc:sldMk cId="2603031580" sldId="696"/>
        </pc:sldMkLst>
      </pc:sldChg>
      <pc:sldChg chg="del">
        <pc:chgData name="ALEXANDRE" userId="734048d45b8f99b5" providerId="LiveId" clId="{823AF80E-13E8-4940-92D1-7A8D3E652803}" dt="2021-03-02T00:08:44.626" v="42" actId="47"/>
        <pc:sldMkLst>
          <pc:docMk/>
          <pc:sldMk cId="1183625532" sldId="697"/>
        </pc:sldMkLst>
      </pc:sldChg>
      <pc:sldChg chg="addSp delSp modSp new mod modAnim">
        <pc:chgData name="ALEXANDRE" userId="734048d45b8f99b5" providerId="LiveId" clId="{823AF80E-13E8-4940-92D1-7A8D3E652803}" dt="2021-03-02T01:21:13.904" v="775"/>
        <pc:sldMkLst>
          <pc:docMk/>
          <pc:sldMk cId="1723357838" sldId="697"/>
        </pc:sldMkLst>
        <pc:spChg chg="mod">
          <ac:chgData name="ALEXANDRE" userId="734048d45b8f99b5" providerId="LiveId" clId="{823AF80E-13E8-4940-92D1-7A8D3E652803}" dt="2021-03-02T01:11:59.072" v="757" actId="1076"/>
          <ac:spMkLst>
            <pc:docMk/>
            <pc:sldMk cId="1723357838" sldId="697"/>
            <ac:spMk id="2" creationId="{89DEF284-A69F-412C-8537-1C0819770D06}"/>
          </ac:spMkLst>
        </pc:spChg>
        <pc:spChg chg="mod">
          <ac:chgData name="ALEXANDRE" userId="734048d45b8f99b5" providerId="LiveId" clId="{823AF80E-13E8-4940-92D1-7A8D3E652803}" dt="2021-03-02T01:12:00.623" v="758" actId="1076"/>
          <ac:spMkLst>
            <pc:docMk/>
            <pc:sldMk cId="1723357838" sldId="697"/>
            <ac:spMk id="3" creationId="{2CA4F97F-77B3-49EC-8FE3-AB3F94F85D53}"/>
          </ac:spMkLst>
        </pc:spChg>
        <pc:spChg chg="add mod">
          <ac:chgData name="ALEXANDRE" userId="734048d45b8f99b5" providerId="LiveId" clId="{823AF80E-13E8-4940-92D1-7A8D3E652803}" dt="2021-03-02T01:20:59.050" v="773" actId="1076"/>
          <ac:spMkLst>
            <pc:docMk/>
            <pc:sldMk cId="1723357838" sldId="697"/>
            <ac:spMk id="7" creationId="{2B779F7A-89DC-45F5-AE50-DA22E83A4BA5}"/>
          </ac:spMkLst>
        </pc:spChg>
        <pc:picChg chg="add mod">
          <ac:chgData name="ALEXANDRE" userId="734048d45b8f99b5" providerId="LiveId" clId="{823AF80E-13E8-4940-92D1-7A8D3E652803}" dt="2021-03-02T01:20:54.915" v="772" actId="14100"/>
          <ac:picMkLst>
            <pc:docMk/>
            <pc:sldMk cId="1723357838" sldId="697"/>
            <ac:picMk id="6" creationId="{8DED4F9A-E88F-4A4B-9405-CE4C25D77A62}"/>
          </ac:picMkLst>
        </pc:picChg>
        <pc:picChg chg="add del mod">
          <ac:chgData name="ALEXANDRE" userId="734048d45b8f99b5" providerId="LiveId" clId="{823AF80E-13E8-4940-92D1-7A8D3E652803}" dt="2021-03-02T01:10:54.611" v="743" actId="21"/>
          <ac:picMkLst>
            <pc:docMk/>
            <pc:sldMk cId="1723357838" sldId="697"/>
            <ac:picMk id="9218" creationId="{3AF3F5B4-66A5-419E-A534-D7FBAFD44DD8}"/>
          </ac:picMkLst>
        </pc:picChg>
        <pc:picChg chg="add mod">
          <ac:chgData name="ALEXANDRE" userId="734048d45b8f99b5" providerId="LiveId" clId="{823AF80E-13E8-4940-92D1-7A8D3E652803}" dt="2021-03-02T01:12:02.410" v="759" actId="1076"/>
          <ac:picMkLst>
            <pc:docMk/>
            <pc:sldMk cId="1723357838" sldId="697"/>
            <ac:picMk id="9220" creationId="{C58694A6-9214-435C-94B8-91CD6BCA1801}"/>
          </ac:picMkLst>
        </pc:picChg>
      </pc:sldChg>
      <pc:sldChg chg="addSp delSp modSp add mod chgLayout">
        <pc:chgData name="ALEXANDRE" userId="734048d45b8f99b5" providerId="LiveId" clId="{823AF80E-13E8-4940-92D1-7A8D3E652803}" dt="2021-03-02T01:23:00.888" v="814" actId="14100"/>
        <pc:sldMkLst>
          <pc:docMk/>
          <pc:sldMk cId="382345514" sldId="698"/>
        </pc:sldMkLst>
        <pc:spChg chg="mod ord">
          <ac:chgData name="ALEXANDRE" userId="734048d45b8f99b5" providerId="LiveId" clId="{823AF80E-13E8-4940-92D1-7A8D3E652803}" dt="2021-03-02T01:22:08.856" v="808" actId="1076"/>
          <ac:spMkLst>
            <pc:docMk/>
            <pc:sldMk cId="382345514" sldId="698"/>
            <ac:spMk id="2" creationId="{89DEF284-A69F-412C-8537-1C0819770D06}"/>
          </ac:spMkLst>
        </pc:spChg>
        <pc:spChg chg="del">
          <ac:chgData name="ALEXANDRE" userId="734048d45b8f99b5" providerId="LiveId" clId="{823AF80E-13E8-4940-92D1-7A8D3E652803}" dt="2021-03-02T01:11:02.513" v="747" actId="478"/>
          <ac:spMkLst>
            <pc:docMk/>
            <pc:sldMk cId="382345514" sldId="698"/>
            <ac:spMk id="3" creationId="{2CA4F97F-77B3-49EC-8FE3-AB3F94F85D53}"/>
          </ac:spMkLst>
        </pc:spChg>
        <pc:spChg chg="add del mod">
          <ac:chgData name="ALEXANDRE" userId="734048d45b8f99b5" providerId="LiveId" clId="{823AF80E-13E8-4940-92D1-7A8D3E652803}" dt="2021-03-02T01:11:05.750" v="748" actId="478"/>
          <ac:spMkLst>
            <pc:docMk/>
            <pc:sldMk cId="382345514" sldId="698"/>
            <ac:spMk id="5" creationId="{78ED0C68-51DD-4D0E-AEB2-AE95879FBE80}"/>
          </ac:spMkLst>
        </pc:spChg>
        <pc:spChg chg="add del mod">
          <ac:chgData name="ALEXANDRE" userId="734048d45b8f99b5" providerId="LiveId" clId="{823AF80E-13E8-4940-92D1-7A8D3E652803}" dt="2021-03-02T01:21:33.383" v="789" actId="478"/>
          <ac:spMkLst>
            <pc:docMk/>
            <pc:sldMk cId="382345514" sldId="698"/>
            <ac:spMk id="11" creationId="{D99953DD-FDDC-418F-A4CF-C29D127DCB2F}"/>
          </ac:spMkLst>
        </pc:spChg>
        <pc:spChg chg="add mod ord">
          <ac:chgData name="ALEXANDRE" userId="734048d45b8f99b5" providerId="LiveId" clId="{823AF80E-13E8-4940-92D1-7A8D3E652803}" dt="2021-03-02T01:22:45.216" v="811" actId="20577"/>
          <ac:spMkLst>
            <pc:docMk/>
            <pc:sldMk cId="382345514" sldId="698"/>
            <ac:spMk id="12" creationId="{7DE69832-3168-4150-80F4-FDAB74A5315A}"/>
          </ac:spMkLst>
        </pc:spChg>
        <pc:picChg chg="add del mod">
          <ac:chgData name="ALEXANDRE" userId="734048d45b8f99b5" providerId="LiveId" clId="{823AF80E-13E8-4940-92D1-7A8D3E652803}" dt="2021-03-02T01:19:17.432" v="760" actId="478"/>
          <ac:picMkLst>
            <pc:docMk/>
            <pc:sldMk cId="382345514" sldId="698"/>
            <ac:picMk id="6" creationId="{C896F7CC-2805-4AD1-9225-8A057DF9DE59}"/>
          </ac:picMkLst>
        </pc:picChg>
        <pc:picChg chg="add del">
          <ac:chgData name="ALEXANDRE" userId="734048d45b8f99b5" providerId="LiveId" clId="{823AF80E-13E8-4940-92D1-7A8D3E652803}" dt="2021-03-02T01:19:19.639" v="762" actId="22"/>
          <ac:picMkLst>
            <pc:docMk/>
            <pc:sldMk cId="382345514" sldId="698"/>
            <ac:picMk id="8" creationId="{251431EE-0151-480B-8022-41C371910573}"/>
          </ac:picMkLst>
        </pc:picChg>
        <pc:picChg chg="add del mod">
          <ac:chgData name="ALEXANDRE" userId="734048d45b8f99b5" providerId="LiveId" clId="{823AF80E-13E8-4940-92D1-7A8D3E652803}" dt="2021-03-02T01:21:33.383" v="789" actId="478"/>
          <ac:picMkLst>
            <pc:docMk/>
            <pc:sldMk cId="382345514" sldId="698"/>
            <ac:picMk id="10" creationId="{3FF65A91-35A5-47A3-85C3-6AA368B33E52}"/>
          </ac:picMkLst>
        </pc:picChg>
        <pc:picChg chg="add mod">
          <ac:chgData name="ALEXANDRE" userId="734048d45b8f99b5" providerId="LiveId" clId="{823AF80E-13E8-4940-92D1-7A8D3E652803}" dt="2021-03-02T01:23:00.888" v="814" actId="14100"/>
          <ac:picMkLst>
            <pc:docMk/>
            <pc:sldMk cId="382345514" sldId="698"/>
            <ac:picMk id="14" creationId="{89714B81-1FC5-42CB-AF67-0654525CBF51}"/>
          </ac:picMkLst>
        </pc:picChg>
      </pc:sldChg>
      <pc:sldChg chg="addSp delSp modSp add mod">
        <pc:chgData name="ALEXANDRE" userId="734048d45b8f99b5" providerId="LiveId" clId="{823AF80E-13E8-4940-92D1-7A8D3E652803}" dt="2021-03-02T01:27:13.292" v="851" actId="403"/>
        <pc:sldMkLst>
          <pc:docMk/>
          <pc:sldMk cId="1576407117" sldId="699"/>
        </pc:sldMkLst>
        <pc:spChg chg="mod">
          <ac:chgData name="ALEXANDRE" userId="734048d45b8f99b5" providerId="LiveId" clId="{823AF80E-13E8-4940-92D1-7A8D3E652803}" dt="2021-03-02T01:27:13.292" v="851" actId="403"/>
          <ac:spMkLst>
            <pc:docMk/>
            <pc:sldMk cId="1576407117" sldId="699"/>
            <ac:spMk id="2" creationId="{89DEF284-A69F-412C-8537-1C0819770D06}"/>
          </ac:spMkLst>
        </pc:spChg>
        <pc:spChg chg="mod">
          <ac:chgData name="ALEXANDRE" userId="734048d45b8f99b5" providerId="LiveId" clId="{823AF80E-13E8-4940-92D1-7A8D3E652803}" dt="2021-03-02T01:25:20.591" v="848" actId="1076"/>
          <ac:spMkLst>
            <pc:docMk/>
            <pc:sldMk cId="1576407117" sldId="699"/>
            <ac:spMk id="12" creationId="{7DE69832-3168-4150-80F4-FDAB74A5315A}"/>
          </ac:spMkLst>
        </pc:spChg>
        <pc:picChg chg="add mod">
          <ac:chgData name="ALEXANDRE" userId="734048d45b8f99b5" providerId="LiveId" clId="{823AF80E-13E8-4940-92D1-7A8D3E652803}" dt="2021-03-02T01:25:22.012" v="849" actId="1076"/>
          <ac:picMkLst>
            <pc:docMk/>
            <pc:sldMk cId="1576407117" sldId="699"/>
            <ac:picMk id="5" creationId="{4DF8B228-7678-4DA6-970C-F4A5D1F352E9}"/>
          </ac:picMkLst>
        </pc:picChg>
        <pc:picChg chg="del">
          <ac:chgData name="ALEXANDRE" userId="734048d45b8f99b5" providerId="LiveId" clId="{823AF80E-13E8-4940-92D1-7A8D3E652803}" dt="2021-03-02T01:23:39.324" v="821" actId="478"/>
          <ac:picMkLst>
            <pc:docMk/>
            <pc:sldMk cId="1576407117" sldId="699"/>
            <ac:picMk id="14" creationId="{89714B81-1FC5-42CB-AF67-0654525CBF51}"/>
          </ac:picMkLst>
        </pc:picChg>
      </pc:sldChg>
      <pc:sldChg chg="del">
        <pc:chgData name="ALEXANDRE" userId="734048d45b8f99b5" providerId="LiveId" clId="{823AF80E-13E8-4940-92D1-7A8D3E652803}" dt="2021-03-02T00:08:44.626" v="42" actId="47"/>
        <pc:sldMkLst>
          <pc:docMk/>
          <pc:sldMk cId="2200802971" sldId="699"/>
        </pc:sldMkLst>
      </pc:sldChg>
      <pc:sldChg chg="addSp modSp new mod">
        <pc:chgData name="ALEXANDRE" userId="734048d45b8f99b5" providerId="LiveId" clId="{823AF80E-13E8-4940-92D1-7A8D3E652803}" dt="2021-03-02T01:36:20.391" v="965" actId="27636"/>
        <pc:sldMkLst>
          <pc:docMk/>
          <pc:sldMk cId="769925742" sldId="700"/>
        </pc:sldMkLst>
        <pc:spChg chg="mod">
          <ac:chgData name="ALEXANDRE" userId="734048d45b8f99b5" providerId="LiveId" clId="{823AF80E-13E8-4940-92D1-7A8D3E652803}" dt="2021-03-02T01:36:15.755" v="962" actId="14100"/>
          <ac:spMkLst>
            <pc:docMk/>
            <pc:sldMk cId="769925742" sldId="700"/>
            <ac:spMk id="2" creationId="{83D15F5D-5A30-4B8D-A5D2-4E6D2B137BA9}"/>
          </ac:spMkLst>
        </pc:spChg>
        <pc:spChg chg="mod">
          <ac:chgData name="ALEXANDRE" userId="734048d45b8f99b5" providerId="LiveId" clId="{823AF80E-13E8-4940-92D1-7A8D3E652803}" dt="2021-03-02T01:36:20.391" v="965" actId="27636"/>
          <ac:spMkLst>
            <pc:docMk/>
            <pc:sldMk cId="769925742" sldId="700"/>
            <ac:spMk id="3" creationId="{96A4AC78-D7B7-48DA-95B5-AA29824C4216}"/>
          </ac:spMkLst>
        </pc:spChg>
        <pc:picChg chg="add mod">
          <ac:chgData name="ALEXANDRE" userId="734048d45b8f99b5" providerId="LiveId" clId="{823AF80E-13E8-4940-92D1-7A8D3E652803}" dt="2021-03-02T01:35:14.499" v="951" actId="1076"/>
          <ac:picMkLst>
            <pc:docMk/>
            <pc:sldMk cId="769925742" sldId="700"/>
            <ac:picMk id="13314" creationId="{A115761F-D36F-4E39-8294-6CC6CBEA134F}"/>
          </ac:picMkLst>
        </pc:picChg>
      </pc:sldChg>
      <pc:sldChg chg="addSp delSp modSp add del mod">
        <pc:chgData name="ALEXANDRE" userId="734048d45b8f99b5" providerId="LiveId" clId="{823AF80E-13E8-4940-92D1-7A8D3E652803}" dt="2021-03-02T01:31:47.653" v="925" actId="47"/>
        <pc:sldMkLst>
          <pc:docMk/>
          <pc:sldMk cId="2449752183" sldId="700"/>
        </pc:sldMkLst>
        <pc:spChg chg="mod">
          <ac:chgData name="ALEXANDRE" userId="734048d45b8f99b5" providerId="LiveId" clId="{823AF80E-13E8-4940-92D1-7A8D3E652803}" dt="2021-03-02T01:27:30.007" v="873" actId="20577"/>
          <ac:spMkLst>
            <pc:docMk/>
            <pc:sldMk cId="2449752183" sldId="700"/>
            <ac:spMk id="2" creationId="{89DEF284-A69F-412C-8537-1C0819770D06}"/>
          </ac:spMkLst>
        </pc:spChg>
        <pc:spChg chg="mod">
          <ac:chgData name="ALEXANDRE" userId="734048d45b8f99b5" providerId="LiveId" clId="{823AF80E-13E8-4940-92D1-7A8D3E652803}" dt="2021-03-02T01:28:16.363" v="888" actId="1076"/>
          <ac:spMkLst>
            <pc:docMk/>
            <pc:sldMk cId="2449752183" sldId="700"/>
            <ac:spMk id="12" creationId="{7DE69832-3168-4150-80F4-FDAB74A5315A}"/>
          </ac:spMkLst>
        </pc:spChg>
        <pc:picChg chg="del">
          <ac:chgData name="ALEXANDRE" userId="734048d45b8f99b5" providerId="LiveId" clId="{823AF80E-13E8-4940-92D1-7A8D3E652803}" dt="2021-03-02T01:27:33.048" v="874" actId="478"/>
          <ac:picMkLst>
            <pc:docMk/>
            <pc:sldMk cId="2449752183" sldId="700"/>
            <ac:picMk id="5" creationId="{4DF8B228-7678-4DA6-970C-F4A5D1F352E9}"/>
          </ac:picMkLst>
        </pc:picChg>
        <pc:picChg chg="add mod">
          <ac:chgData name="ALEXANDRE" userId="734048d45b8f99b5" providerId="LiveId" clId="{823AF80E-13E8-4940-92D1-7A8D3E652803}" dt="2021-03-02T01:28:13.528" v="887" actId="1076"/>
          <ac:picMkLst>
            <pc:docMk/>
            <pc:sldMk cId="2449752183" sldId="700"/>
            <ac:picMk id="11266" creationId="{261054A0-82BE-4054-9F37-E63F2BE7EE64}"/>
          </ac:picMkLst>
        </pc:picChg>
      </pc:sldChg>
      <pc:sldChg chg="del">
        <pc:chgData name="ALEXANDRE" userId="734048d45b8f99b5" providerId="LiveId" clId="{823AF80E-13E8-4940-92D1-7A8D3E652803}" dt="2021-03-02T00:08:44.626" v="42" actId="47"/>
        <pc:sldMkLst>
          <pc:docMk/>
          <pc:sldMk cId="3992424903" sldId="700"/>
        </pc:sldMkLst>
      </pc:sldChg>
      <pc:sldChg chg="addSp delSp modSp add mod">
        <pc:chgData name="ALEXANDRE" userId="734048d45b8f99b5" providerId="LiveId" clId="{823AF80E-13E8-4940-92D1-7A8D3E652803}" dt="2021-03-02T01:43:04.553" v="1009" actId="14100"/>
        <pc:sldMkLst>
          <pc:docMk/>
          <pc:sldMk cId="536275522" sldId="701"/>
        </pc:sldMkLst>
        <pc:spChg chg="mod">
          <ac:chgData name="ALEXANDRE" userId="734048d45b8f99b5" providerId="LiveId" clId="{823AF80E-13E8-4940-92D1-7A8D3E652803}" dt="2021-03-02T01:43:04.553" v="1009" actId="14100"/>
          <ac:spMkLst>
            <pc:docMk/>
            <pc:sldMk cId="536275522" sldId="701"/>
            <ac:spMk id="2" creationId="{83D15F5D-5A30-4B8D-A5D2-4E6D2B137BA9}"/>
          </ac:spMkLst>
        </pc:spChg>
        <pc:spChg chg="mod">
          <ac:chgData name="ALEXANDRE" userId="734048d45b8f99b5" providerId="LiveId" clId="{823AF80E-13E8-4940-92D1-7A8D3E652803}" dt="2021-03-02T01:41:02.506" v="1008" actId="1076"/>
          <ac:spMkLst>
            <pc:docMk/>
            <pc:sldMk cId="536275522" sldId="701"/>
            <ac:spMk id="3" creationId="{96A4AC78-D7B7-48DA-95B5-AA29824C4216}"/>
          </ac:spMkLst>
        </pc:spChg>
        <pc:picChg chg="del mod">
          <ac:chgData name="ALEXANDRE" userId="734048d45b8f99b5" providerId="LiveId" clId="{823AF80E-13E8-4940-92D1-7A8D3E652803}" dt="2021-03-02T01:38:15.649" v="995" actId="478"/>
          <ac:picMkLst>
            <pc:docMk/>
            <pc:sldMk cId="536275522" sldId="701"/>
            <ac:picMk id="13314" creationId="{A115761F-D36F-4E39-8294-6CC6CBEA134F}"/>
          </ac:picMkLst>
        </pc:picChg>
        <pc:picChg chg="add mod">
          <ac:chgData name="ALEXANDRE" userId="734048d45b8f99b5" providerId="LiveId" clId="{823AF80E-13E8-4940-92D1-7A8D3E652803}" dt="2021-03-02T01:40:57.706" v="1005" actId="1076"/>
          <ac:picMkLst>
            <pc:docMk/>
            <pc:sldMk cId="536275522" sldId="701"/>
            <ac:picMk id="14338" creationId="{C535A18B-A6F7-4F50-A9FC-FEC104FC2175}"/>
          </ac:picMkLst>
        </pc:picChg>
      </pc:sldChg>
      <pc:sldChg chg="del">
        <pc:chgData name="ALEXANDRE" userId="734048d45b8f99b5" providerId="LiveId" clId="{823AF80E-13E8-4940-92D1-7A8D3E652803}" dt="2021-03-02T00:08:44.626" v="42" actId="47"/>
        <pc:sldMkLst>
          <pc:docMk/>
          <pc:sldMk cId="765565163" sldId="701"/>
        </pc:sldMkLst>
      </pc:sldChg>
      <pc:sldChg chg="addSp delSp modSp add mod">
        <pc:chgData name="ALEXANDRE" userId="734048d45b8f99b5" providerId="LiveId" clId="{823AF80E-13E8-4940-92D1-7A8D3E652803}" dt="2021-03-02T01:48:25.269" v="1129" actId="1076"/>
        <pc:sldMkLst>
          <pc:docMk/>
          <pc:sldMk cId="1987275526" sldId="702"/>
        </pc:sldMkLst>
        <pc:spChg chg="mod">
          <ac:chgData name="ALEXANDRE" userId="734048d45b8f99b5" providerId="LiveId" clId="{823AF80E-13E8-4940-92D1-7A8D3E652803}" dt="2021-03-02T01:46:47.290" v="1112" actId="27636"/>
          <ac:spMkLst>
            <pc:docMk/>
            <pc:sldMk cId="1987275526" sldId="702"/>
            <ac:spMk id="2" creationId="{83D15F5D-5A30-4B8D-A5D2-4E6D2B137BA9}"/>
          </ac:spMkLst>
        </pc:spChg>
        <pc:spChg chg="mod">
          <ac:chgData name="ALEXANDRE" userId="734048d45b8f99b5" providerId="LiveId" clId="{823AF80E-13E8-4940-92D1-7A8D3E652803}" dt="2021-03-02T01:48:25.269" v="1129" actId="1076"/>
          <ac:spMkLst>
            <pc:docMk/>
            <pc:sldMk cId="1987275526" sldId="702"/>
            <ac:spMk id="3" creationId="{96A4AC78-D7B7-48DA-95B5-AA29824C4216}"/>
          </ac:spMkLst>
        </pc:spChg>
        <pc:picChg chg="add del">
          <ac:chgData name="ALEXANDRE" userId="734048d45b8f99b5" providerId="LiveId" clId="{823AF80E-13E8-4940-92D1-7A8D3E652803}" dt="2021-03-02T01:43:23.464" v="1012"/>
          <ac:picMkLst>
            <pc:docMk/>
            <pc:sldMk cId="1987275526" sldId="702"/>
            <ac:picMk id="4" creationId="{7AD45F2A-527E-450D-9F67-B8F0A7062183}"/>
          </ac:picMkLst>
        </pc:picChg>
        <pc:picChg chg="add mod">
          <ac:chgData name="ALEXANDRE" userId="734048d45b8f99b5" providerId="LiveId" clId="{823AF80E-13E8-4940-92D1-7A8D3E652803}" dt="2021-03-02T01:47:36.686" v="1126" actId="14100"/>
          <ac:picMkLst>
            <pc:docMk/>
            <pc:sldMk cId="1987275526" sldId="702"/>
            <ac:picMk id="6" creationId="{072401EE-862E-4B41-A877-4BF54493C7BE}"/>
          </ac:picMkLst>
        </pc:picChg>
        <pc:picChg chg="del">
          <ac:chgData name="ALEXANDRE" userId="734048d45b8f99b5" providerId="LiveId" clId="{823AF80E-13E8-4940-92D1-7A8D3E652803}" dt="2021-03-02T01:43:32.441" v="1015" actId="478"/>
          <ac:picMkLst>
            <pc:docMk/>
            <pc:sldMk cId="1987275526" sldId="702"/>
            <ac:picMk id="14338" creationId="{C535A18B-A6F7-4F50-A9FC-FEC104FC2175}"/>
          </ac:picMkLst>
        </pc:picChg>
      </pc:sldChg>
      <pc:sldChg chg="del">
        <pc:chgData name="ALEXANDRE" userId="734048d45b8f99b5" providerId="LiveId" clId="{823AF80E-13E8-4940-92D1-7A8D3E652803}" dt="2021-03-02T00:08:44.626" v="42" actId="47"/>
        <pc:sldMkLst>
          <pc:docMk/>
          <pc:sldMk cId="3010107335" sldId="702"/>
        </pc:sldMkLst>
      </pc:sldChg>
      <pc:sldChg chg="add del">
        <pc:chgData name="ALEXANDRE" userId="734048d45b8f99b5" providerId="LiveId" clId="{823AF80E-13E8-4940-92D1-7A8D3E652803}" dt="2021-03-02T01:46:09.159" v="1097" actId="2890"/>
        <pc:sldMkLst>
          <pc:docMk/>
          <pc:sldMk cId="3185868765" sldId="703"/>
        </pc:sldMkLst>
      </pc:sldChg>
      <pc:sldChg chg="del">
        <pc:chgData name="ALEXANDRE" userId="734048d45b8f99b5" providerId="LiveId" clId="{823AF80E-13E8-4940-92D1-7A8D3E652803}" dt="2021-03-02T00:08:44.626" v="42" actId="47"/>
        <pc:sldMkLst>
          <pc:docMk/>
          <pc:sldMk cId="3265331459" sldId="703"/>
        </pc:sldMkLst>
      </pc:sldChg>
      <pc:sldChg chg="addSp delSp modSp add mod">
        <pc:chgData name="ALEXANDRE" userId="734048d45b8f99b5" providerId="LiveId" clId="{823AF80E-13E8-4940-92D1-7A8D3E652803}" dt="2021-03-02T01:46:26.861" v="1104" actId="1076"/>
        <pc:sldMkLst>
          <pc:docMk/>
          <pc:sldMk cId="3531693366" sldId="703"/>
        </pc:sldMkLst>
        <pc:spChg chg="del">
          <ac:chgData name="ALEXANDRE" userId="734048d45b8f99b5" providerId="LiveId" clId="{823AF80E-13E8-4940-92D1-7A8D3E652803}" dt="2021-03-02T01:46:19.142" v="1099" actId="478"/>
          <ac:spMkLst>
            <pc:docMk/>
            <pc:sldMk cId="3531693366" sldId="703"/>
            <ac:spMk id="3" creationId="{96A4AC78-D7B7-48DA-95B5-AA29824C4216}"/>
          </ac:spMkLst>
        </pc:spChg>
        <pc:spChg chg="add del mod">
          <ac:chgData name="ALEXANDRE" userId="734048d45b8f99b5" providerId="LiveId" clId="{823AF80E-13E8-4940-92D1-7A8D3E652803}" dt="2021-03-02T01:46:20.865" v="1100" actId="478"/>
          <ac:spMkLst>
            <pc:docMk/>
            <pc:sldMk cId="3531693366" sldId="703"/>
            <ac:spMk id="4" creationId="{F9646735-D254-4CAC-BEC7-4D5CA3FB916D}"/>
          </ac:spMkLst>
        </pc:spChg>
        <pc:picChg chg="add mod">
          <ac:chgData name="ALEXANDRE" userId="734048d45b8f99b5" providerId="LiveId" clId="{823AF80E-13E8-4940-92D1-7A8D3E652803}" dt="2021-03-02T01:46:26.861" v="1104" actId="1076"/>
          <ac:picMkLst>
            <pc:docMk/>
            <pc:sldMk cId="3531693366" sldId="703"/>
            <ac:picMk id="6" creationId="{A6692DD5-2349-4B4F-B4E6-700487AC6FBB}"/>
          </ac:picMkLst>
        </pc:picChg>
        <pc:picChg chg="del">
          <ac:chgData name="ALEXANDRE" userId="734048d45b8f99b5" providerId="LiveId" clId="{823AF80E-13E8-4940-92D1-7A8D3E652803}" dt="2021-03-02T01:46:19.142" v="1099" actId="478"/>
          <ac:picMkLst>
            <pc:docMk/>
            <pc:sldMk cId="3531693366" sldId="703"/>
            <ac:picMk id="13314" creationId="{A115761F-D36F-4E39-8294-6CC6CBEA134F}"/>
          </ac:picMkLst>
        </pc:picChg>
      </pc:sldChg>
      <pc:sldChg chg="addSp delSp modSp add mod">
        <pc:chgData name="ALEXANDRE" userId="734048d45b8f99b5" providerId="LiveId" clId="{823AF80E-13E8-4940-92D1-7A8D3E652803}" dt="2021-03-02T01:58:21.908" v="1151" actId="5793"/>
        <pc:sldMkLst>
          <pc:docMk/>
          <pc:sldMk cId="286304254" sldId="704"/>
        </pc:sldMkLst>
        <pc:spChg chg="mod">
          <ac:chgData name="ALEXANDRE" userId="734048d45b8f99b5" providerId="LiveId" clId="{823AF80E-13E8-4940-92D1-7A8D3E652803}" dt="2021-03-02T01:56:25.348" v="1134" actId="20577"/>
          <ac:spMkLst>
            <pc:docMk/>
            <pc:sldMk cId="286304254" sldId="704"/>
            <ac:spMk id="2" creationId="{83D15F5D-5A30-4B8D-A5D2-4E6D2B137BA9}"/>
          </ac:spMkLst>
        </pc:spChg>
        <pc:spChg chg="mod">
          <ac:chgData name="ALEXANDRE" userId="734048d45b8f99b5" providerId="LiveId" clId="{823AF80E-13E8-4940-92D1-7A8D3E652803}" dt="2021-03-02T01:58:21.908" v="1151" actId="5793"/>
          <ac:spMkLst>
            <pc:docMk/>
            <pc:sldMk cId="286304254" sldId="704"/>
            <ac:spMk id="3" creationId="{96A4AC78-D7B7-48DA-95B5-AA29824C4216}"/>
          </ac:spMkLst>
        </pc:spChg>
        <pc:picChg chg="del">
          <ac:chgData name="ALEXANDRE" userId="734048d45b8f99b5" providerId="LiveId" clId="{823AF80E-13E8-4940-92D1-7A8D3E652803}" dt="2021-03-02T01:57:03.705" v="1143" actId="478"/>
          <ac:picMkLst>
            <pc:docMk/>
            <pc:sldMk cId="286304254" sldId="704"/>
            <ac:picMk id="6" creationId="{072401EE-862E-4B41-A877-4BF54493C7BE}"/>
          </ac:picMkLst>
        </pc:picChg>
        <pc:picChg chg="add mod">
          <ac:chgData name="ALEXANDRE" userId="734048d45b8f99b5" providerId="LiveId" clId="{823AF80E-13E8-4940-92D1-7A8D3E652803}" dt="2021-03-02T01:57:47.339" v="1150" actId="1076"/>
          <ac:picMkLst>
            <pc:docMk/>
            <pc:sldMk cId="286304254" sldId="704"/>
            <ac:picMk id="15362" creationId="{83A88FEC-3177-40A6-A3CE-DCF490F9859F}"/>
          </ac:picMkLst>
        </pc:picChg>
      </pc:sldChg>
      <pc:sldChg chg="del">
        <pc:chgData name="ALEXANDRE" userId="734048d45b8f99b5" providerId="LiveId" clId="{823AF80E-13E8-4940-92D1-7A8D3E652803}" dt="2021-03-02T00:08:44.626" v="42" actId="47"/>
        <pc:sldMkLst>
          <pc:docMk/>
          <pc:sldMk cId="296892757" sldId="704"/>
        </pc:sldMkLst>
      </pc:sldChg>
      <pc:sldChg chg="del">
        <pc:chgData name="ALEXANDRE" userId="734048d45b8f99b5" providerId="LiveId" clId="{823AF80E-13E8-4940-92D1-7A8D3E652803}" dt="2021-03-02T00:08:44.626" v="42" actId="47"/>
        <pc:sldMkLst>
          <pc:docMk/>
          <pc:sldMk cId="620143902" sldId="705"/>
        </pc:sldMkLst>
      </pc:sldChg>
      <pc:sldChg chg="addSp delSp modSp new mod modAnim">
        <pc:chgData name="ALEXANDRE" userId="734048d45b8f99b5" providerId="LiveId" clId="{823AF80E-13E8-4940-92D1-7A8D3E652803}" dt="2021-03-02T02:01:33.792" v="1181" actId="27636"/>
        <pc:sldMkLst>
          <pc:docMk/>
          <pc:sldMk cId="4164099106" sldId="705"/>
        </pc:sldMkLst>
        <pc:spChg chg="mod">
          <ac:chgData name="ALEXANDRE" userId="734048d45b8f99b5" providerId="LiveId" clId="{823AF80E-13E8-4940-92D1-7A8D3E652803}" dt="2021-03-02T02:01:33.792" v="1181" actId="27636"/>
          <ac:spMkLst>
            <pc:docMk/>
            <pc:sldMk cId="4164099106" sldId="705"/>
            <ac:spMk id="2" creationId="{33EF3C5D-6CDD-4056-8289-A95EEAFB61EC}"/>
          </ac:spMkLst>
        </pc:spChg>
        <pc:spChg chg="del">
          <ac:chgData name="ALEXANDRE" userId="734048d45b8f99b5" providerId="LiveId" clId="{823AF80E-13E8-4940-92D1-7A8D3E652803}" dt="2021-03-02T02:00:57.278" v="1171" actId="478"/>
          <ac:spMkLst>
            <pc:docMk/>
            <pc:sldMk cId="4164099106" sldId="705"/>
            <ac:spMk id="3" creationId="{A44ECBA0-8A18-4A2A-AE08-116FE0C8ADCB}"/>
          </ac:spMkLst>
        </pc:spChg>
        <pc:picChg chg="add mod">
          <ac:chgData name="ALEXANDRE" userId="734048d45b8f99b5" providerId="LiveId" clId="{823AF80E-13E8-4940-92D1-7A8D3E652803}" dt="2021-03-02T02:01:31.254" v="1179" actId="14100"/>
          <ac:picMkLst>
            <pc:docMk/>
            <pc:sldMk cId="4164099106" sldId="705"/>
            <ac:picMk id="4" creationId="{ABB12641-E86A-411B-8429-DB1C44F6CC81}"/>
          </ac:picMkLst>
        </pc:picChg>
      </pc:sldChg>
      <pc:sldChg chg="del">
        <pc:chgData name="ALEXANDRE" userId="734048d45b8f99b5" providerId="LiveId" clId="{823AF80E-13E8-4940-92D1-7A8D3E652803}" dt="2021-03-02T00:08:44.626" v="42" actId="47"/>
        <pc:sldMkLst>
          <pc:docMk/>
          <pc:sldMk cId="1353406772" sldId="706"/>
        </pc:sldMkLst>
      </pc:sldChg>
      <pc:sldChg chg="addSp modSp new mod">
        <pc:chgData name="ALEXANDRE" userId="734048d45b8f99b5" providerId="LiveId" clId="{823AF80E-13E8-4940-92D1-7A8D3E652803}" dt="2021-03-02T02:05:10.362" v="1226" actId="1076"/>
        <pc:sldMkLst>
          <pc:docMk/>
          <pc:sldMk cId="2193694721" sldId="706"/>
        </pc:sldMkLst>
        <pc:spChg chg="mod">
          <ac:chgData name="ALEXANDRE" userId="734048d45b8f99b5" providerId="LiveId" clId="{823AF80E-13E8-4940-92D1-7A8D3E652803}" dt="2021-03-02T02:05:00.034" v="1221" actId="1076"/>
          <ac:spMkLst>
            <pc:docMk/>
            <pc:sldMk cId="2193694721" sldId="706"/>
            <ac:spMk id="2" creationId="{49B3A791-B550-41C0-BFBA-417862F96794}"/>
          </ac:spMkLst>
        </pc:spChg>
        <pc:spChg chg="mod">
          <ac:chgData name="ALEXANDRE" userId="734048d45b8f99b5" providerId="LiveId" clId="{823AF80E-13E8-4940-92D1-7A8D3E652803}" dt="2021-03-02T02:05:10.362" v="1226" actId="1076"/>
          <ac:spMkLst>
            <pc:docMk/>
            <pc:sldMk cId="2193694721" sldId="706"/>
            <ac:spMk id="3" creationId="{934694F9-7A78-40F6-954F-8B7B00F13BF0}"/>
          </ac:spMkLst>
        </pc:spChg>
        <pc:picChg chg="add mod">
          <ac:chgData name="ALEXANDRE" userId="734048d45b8f99b5" providerId="LiveId" clId="{823AF80E-13E8-4940-92D1-7A8D3E652803}" dt="2021-03-02T02:05:05.849" v="1225" actId="1076"/>
          <ac:picMkLst>
            <pc:docMk/>
            <pc:sldMk cId="2193694721" sldId="706"/>
            <ac:picMk id="5" creationId="{CAFA3E96-3FBF-40EF-A2F1-7BF9514413C1}"/>
          </ac:picMkLst>
        </pc:picChg>
      </pc:sldChg>
      <pc:sldChg chg="addSp delSp modSp add mod">
        <pc:chgData name="ALEXANDRE" userId="734048d45b8f99b5" providerId="LiveId" clId="{823AF80E-13E8-4940-92D1-7A8D3E652803}" dt="2021-03-02T02:08:23.508" v="1264" actId="27636"/>
        <pc:sldMkLst>
          <pc:docMk/>
          <pc:sldMk cId="406381817" sldId="707"/>
        </pc:sldMkLst>
        <pc:spChg chg="mod">
          <ac:chgData name="ALEXANDRE" userId="734048d45b8f99b5" providerId="LiveId" clId="{823AF80E-13E8-4940-92D1-7A8D3E652803}" dt="2021-03-02T02:05:39.345" v="1228"/>
          <ac:spMkLst>
            <pc:docMk/>
            <pc:sldMk cId="406381817" sldId="707"/>
            <ac:spMk id="2" creationId="{49B3A791-B550-41C0-BFBA-417862F96794}"/>
          </ac:spMkLst>
        </pc:spChg>
        <pc:spChg chg="mod">
          <ac:chgData name="ALEXANDRE" userId="734048d45b8f99b5" providerId="LiveId" clId="{823AF80E-13E8-4940-92D1-7A8D3E652803}" dt="2021-03-02T02:08:23.508" v="1264" actId="27636"/>
          <ac:spMkLst>
            <pc:docMk/>
            <pc:sldMk cId="406381817" sldId="707"/>
            <ac:spMk id="3" creationId="{934694F9-7A78-40F6-954F-8B7B00F13BF0}"/>
          </ac:spMkLst>
        </pc:spChg>
        <pc:picChg chg="del">
          <ac:chgData name="ALEXANDRE" userId="734048d45b8f99b5" providerId="LiveId" clId="{823AF80E-13E8-4940-92D1-7A8D3E652803}" dt="2021-03-02T02:06:13.647" v="1235" actId="478"/>
          <ac:picMkLst>
            <pc:docMk/>
            <pc:sldMk cId="406381817" sldId="707"/>
            <ac:picMk id="5" creationId="{CAFA3E96-3FBF-40EF-A2F1-7BF9514413C1}"/>
          </ac:picMkLst>
        </pc:picChg>
        <pc:picChg chg="add mod">
          <ac:chgData name="ALEXANDRE" userId="734048d45b8f99b5" providerId="LiveId" clId="{823AF80E-13E8-4940-92D1-7A8D3E652803}" dt="2021-03-02T02:07:36.118" v="1255" actId="14100"/>
          <ac:picMkLst>
            <pc:docMk/>
            <pc:sldMk cId="406381817" sldId="707"/>
            <ac:picMk id="6" creationId="{CF93272E-FDA2-46B3-95C3-3B11F1795CDD}"/>
          </ac:picMkLst>
        </pc:picChg>
      </pc:sldChg>
      <pc:sldChg chg="del">
        <pc:chgData name="ALEXANDRE" userId="734048d45b8f99b5" providerId="LiveId" clId="{823AF80E-13E8-4940-92D1-7A8D3E652803}" dt="2021-03-02T00:08:44.626" v="42" actId="47"/>
        <pc:sldMkLst>
          <pc:docMk/>
          <pc:sldMk cId="3031607677" sldId="707"/>
        </pc:sldMkLst>
      </pc:sldChg>
      <pc:sldChg chg="modSp add mod">
        <pc:chgData name="ALEXANDRE" userId="734048d45b8f99b5" providerId="LiveId" clId="{823AF80E-13E8-4940-92D1-7A8D3E652803}" dt="2021-03-02T02:12:22.553" v="1266"/>
        <pc:sldMkLst>
          <pc:docMk/>
          <pc:sldMk cId="2026118535" sldId="708"/>
        </pc:sldMkLst>
        <pc:spChg chg="mod">
          <ac:chgData name="ALEXANDRE" userId="734048d45b8f99b5" providerId="LiveId" clId="{823AF80E-13E8-4940-92D1-7A8D3E652803}" dt="2021-03-02T02:12:22.553" v="1266"/>
          <ac:spMkLst>
            <pc:docMk/>
            <pc:sldMk cId="2026118535" sldId="708"/>
            <ac:spMk id="2" creationId="{F9A0BA26-1F71-1D4E-BE52-10A03A521463}"/>
          </ac:spMkLst>
        </pc:spChg>
      </pc:sldChg>
      <pc:sldChg chg="del">
        <pc:chgData name="ALEXANDRE" userId="734048d45b8f99b5" providerId="LiveId" clId="{823AF80E-13E8-4940-92D1-7A8D3E652803}" dt="2021-03-02T00:08:44.626" v="42" actId="47"/>
        <pc:sldMkLst>
          <pc:docMk/>
          <pc:sldMk cId="4100828633" sldId="708"/>
        </pc:sldMkLst>
      </pc:sldChg>
      <pc:sldChg chg="modSp add mod">
        <pc:chgData name="ALEXANDRE" userId="734048d45b8f99b5" providerId="LiveId" clId="{823AF80E-13E8-4940-92D1-7A8D3E652803}" dt="2021-03-02T02:12:55.500" v="1311" actId="1076"/>
        <pc:sldMkLst>
          <pc:docMk/>
          <pc:sldMk cId="3067336622" sldId="709"/>
        </pc:sldMkLst>
        <pc:spChg chg="mod">
          <ac:chgData name="ALEXANDRE" userId="734048d45b8f99b5" providerId="LiveId" clId="{823AF80E-13E8-4940-92D1-7A8D3E652803}" dt="2021-03-02T02:12:55.500" v="1311" actId="1076"/>
          <ac:spMkLst>
            <pc:docMk/>
            <pc:sldMk cId="3067336622" sldId="709"/>
            <ac:spMk id="2" creationId="{F9A0BA26-1F71-1D4E-BE52-10A03A521463}"/>
          </ac:spMkLst>
        </pc:spChg>
      </pc:sldChg>
      <pc:sldChg chg="addSp modSp new mod modAnim">
        <pc:chgData name="ALEXANDRE" userId="734048d45b8f99b5" providerId="LiveId" clId="{823AF80E-13E8-4940-92D1-7A8D3E652803}" dt="2021-03-02T02:15:54.566" v="1345" actId="1076"/>
        <pc:sldMkLst>
          <pc:docMk/>
          <pc:sldMk cId="314290520" sldId="710"/>
        </pc:sldMkLst>
        <pc:spChg chg="mod">
          <ac:chgData name="ALEXANDRE" userId="734048d45b8f99b5" providerId="LiveId" clId="{823AF80E-13E8-4940-92D1-7A8D3E652803}" dt="2021-03-02T02:14:37.088" v="1332" actId="20577"/>
          <ac:spMkLst>
            <pc:docMk/>
            <pc:sldMk cId="314290520" sldId="710"/>
            <ac:spMk id="2" creationId="{C5D84FEC-12CA-4DD6-A5EC-2F384D0066C6}"/>
          </ac:spMkLst>
        </pc:spChg>
        <pc:spChg chg="mod">
          <ac:chgData name="ALEXANDRE" userId="734048d45b8f99b5" providerId="LiveId" clId="{823AF80E-13E8-4940-92D1-7A8D3E652803}" dt="2021-03-02T02:15:41.031" v="1343" actId="14100"/>
          <ac:spMkLst>
            <pc:docMk/>
            <pc:sldMk cId="314290520" sldId="710"/>
            <ac:spMk id="3" creationId="{302DD5F5-AED6-4138-A0BD-084762BE9BD1}"/>
          </ac:spMkLst>
        </pc:spChg>
        <pc:picChg chg="add mod">
          <ac:chgData name="ALEXANDRE" userId="734048d45b8f99b5" providerId="LiveId" clId="{823AF80E-13E8-4940-92D1-7A8D3E652803}" dt="2021-03-02T02:15:54.566" v="1345" actId="1076"/>
          <ac:picMkLst>
            <pc:docMk/>
            <pc:sldMk cId="314290520" sldId="710"/>
            <ac:picMk id="16386" creationId="{1EC15C7E-E82D-42BD-81AD-43742823E851}"/>
          </ac:picMkLst>
        </pc:picChg>
      </pc:sldChg>
      <pc:sldChg chg="del">
        <pc:chgData name="ALEXANDRE" userId="734048d45b8f99b5" providerId="LiveId" clId="{823AF80E-13E8-4940-92D1-7A8D3E652803}" dt="2021-03-02T00:08:44.626" v="42" actId="47"/>
        <pc:sldMkLst>
          <pc:docMk/>
          <pc:sldMk cId="573976313" sldId="711"/>
        </pc:sldMkLst>
      </pc:sldChg>
      <pc:sldChg chg="addSp modSp new mod">
        <pc:chgData name="ALEXANDRE" userId="734048d45b8f99b5" providerId="LiveId" clId="{823AF80E-13E8-4940-92D1-7A8D3E652803}" dt="2021-03-02T02:19:43.214" v="1415" actId="27636"/>
        <pc:sldMkLst>
          <pc:docMk/>
          <pc:sldMk cId="1932078211" sldId="711"/>
        </pc:sldMkLst>
        <pc:spChg chg="mod ord">
          <ac:chgData name="ALEXANDRE" userId="734048d45b8f99b5" providerId="LiveId" clId="{823AF80E-13E8-4940-92D1-7A8D3E652803}" dt="2021-03-02T02:19:28.293" v="1405" actId="14100"/>
          <ac:spMkLst>
            <pc:docMk/>
            <pc:sldMk cId="1932078211" sldId="711"/>
            <ac:spMk id="2" creationId="{FEAE61E9-8837-4227-BA1F-28066892600A}"/>
          </ac:spMkLst>
        </pc:spChg>
        <pc:spChg chg="mod">
          <ac:chgData name="ALEXANDRE" userId="734048d45b8f99b5" providerId="LiveId" clId="{823AF80E-13E8-4940-92D1-7A8D3E652803}" dt="2021-03-02T02:19:43.214" v="1415" actId="27636"/>
          <ac:spMkLst>
            <pc:docMk/>
            <pc:sldMk cId="1932078211" sldId="711"/>
            <ac:spMk id="3" creationId="{A58730D2-AAED-41AD-81A9-71182536BA0C}"/>
          </ac:spMkLst>
        </pc:spChg>
        <pc:picChg chg="add mod">
          <ac:chgData name="ALEXANDRE" userId="734048d45b8f99b5" providerId="LiveId" clId="{823AF80E-13E8-4940-92D1-7A8D3E652803}" dt="2021-03-02T02:19:41.055" v="1413" actId="1076"/>
          <ac:picMkLst>
            <pc:docMk/>
            <pc:sldMk cId="1932078211" sldId="711"/>
            <ac:picMk id="5" creationId="{B8135678-2A25-4BE4-A9D4-F9499F786F83}"/>
          </ac:picMkLst>
        </pc:picChg>
      </pc:sldChg>
      <pc:sldChg chg="modSp new mod">
        <pc:chgData name="ALEXANDRE" userId="734048d45b8f99b5" providerId="LiveId" clId="{823AF80E-13E8-4940-92D1-7A8D3E652803}" dt="2021-03-02T02:24:32.403" v="1477" actId="207"/>
        <pc:sldMkLst>
          <pc:docMk/>
          <pc:sldMk cId="905882084" sldId="712"/>
        </pc:sldMkLst>
        <pc:spChg chg="mod">
          <ac:chgData name="ALEXANDRE" userId="734048d45b8f99b5" providerId="LiveId" clId="{823AF80E-13E8-4940-92D1-7A8D3E652803}" dt="2021-03-02T02:23:14.968" v="1441" actId="20577"/>
          <ac:spMkLst>
            <pc:docMk/>
            <pc:sldMk cId="905882084" sldId="712"/>
            <ac:spMk id="2" creationId="{E8A858A9-04EF-424C-ABB2-45206984371D}"/>
          </ac:spMkLst>
        </pc:spChg>
        <pc:spChg chg="mod">
          <ac:chgData name="ALEXANDRE" userId="734048d45b8f99b5" providerId="LiveId" clId="{823AF80E-13E8-4940-92D1-7A8D3E652803}" dt="2021-03-02T02:24:32.403" v="1477" actId="207"/>
          <ac:spMkLst>
            <pc:docMk/>
            <pc:sldMk cId="905882084" sldId="712"/>
            <ac:spMk id="3" creationId="{2FCC71BF-017A-4F87-9DE9-5D7F49F1527F}"/>
          </ac:spMkLst>
        </pc:spChg>
      </pc:sldChg>
      <pc:sldChg chg="addSp delSp modSp add mod">
        <pc:chgData name="ALEXANDRE" userId="734048d45b8f99b5" providerId="LiveId" clId="{823AF80E-13E8-4940-92D1-7A8D3E652803}" dt="2021-03-02T02:26:56.716" v="1484" actId="1076"/>
        <pc:sldMkLst>
          <pc:docMk/>
          <pc:sldMk cId="1152871140" sldId="713"/>
        </pc:sldMkLst>
        <pc:spChg chg="mod">
          <ac:chgData name="ALEXANDRE" userId="734048d45b8f99b5" providerId="LiveId" clId="{823AF80E-13E8-4940-92D1-7A8D3E652803}" dt="2021-03-02T02:26:55.401" v="1483" actId="1076"/>
          <ac:spMkLst>
            <pc:docMk/>
            <pc:sldMk cId="1152871140" sldId="713"/>
            <ac:spMk id="2" creationId="{E8A858A9-04EF-424C-ABB2-45206984371D}"/>
          </ac:spMkLst>
        </pc:spChg>
        <pc:spChg chg="del">
          <ac:chgData name="ALEXANDRE" userId="734048d45b8f99b5" providerId="LiveId" clId="{823AF80E-13E8-4940-92D1-7A8D3E652803}" dt="2021-03-02T02:26:47.402" v="1479" actId="478"/>
          <ac:spMkLst>
            <pc:docMk/>
            <pc:sldMk cId="1152871140" sldId="713"/>
            <ac:spMk id="3" creationId="{2FCC71BF-017A-4F87-9DE9-5D7F49F1527F}"/>
          </ac:spMkLst>
        </pc:spChg>
        <pc:spChg chg="add del mod">
          <ac:chgData name="ALEXANDRE" userId="734048d45b8f99b5" providerId="LiveId" clId="{823AF80E-13E8-4940-92D1-7A8D3E652803}" dt="2021-03-02T02:26:49.377" v="1480" actId="478"/>
          <ac:spMkLst>
            <pc:docMk/>
            <pc:sldMk cId="1152871140" sldId="713"/>
            <ac:spMk id="5" creationId="{60DCD564-FB68-4783-BB69-08C6219C5B96}"/>
          </ac:spMkLst>
        </pc:spChg>
        <pc:picChg chg="add mod">
          <ac:chgData name="ALEXANDRE" userId="734048d45b8f99b5" providerId="LiveId" clId="{823AF80E-13E8-4940-92D1-7A8D3E652803}" dt="2021-03-02T02:26:56.716" v="1484" actId="1076"/>
          <ac:picMkLst>
            <pc:docMk/>
            <pc:sldMk cId="1152871140" sldId="713"/>
            <ac:picMk id="7" creationId="{B2C660A8-D752-49E9-B7B3-210DD1AE4470}"/>
          </ac:picMkLst>
        </pc:picChg>
      </pc:sldChg>
      <pc:sldChg chg="addSp delSp modSp add mod chgLayout">
        <pc:chgData name="ALEXANDRE" userId="734048d45b8f99b5" providerId="LiveId" clId="{823AF80E-13E8-4940-92D1-7A8D3E652803}" dt="2021-03-02T02:53:30.068" v="1546" actId="115"/>
        <pc:sldMkLst>
          <pc:docMk/>
          <pc:sldMk cId="4049457266" sldId="714"/>
        </pc:sldMkLst>
        <pc:spChg chg="mod ord">
          <ac:chgData name="ALEXANDRE" userId="734048d45b8f99b5" providerId="LiveId" clId="{823AF80E-13E8-4940-92D1-7A8D3E652803}" dt="2021-03-02T02:52:03.853" v="1543" actId="1076"/>
          <ac:spMkLst>
            <pc:docMk/>
            <pc:sldMk cId="4049457266" sldId="714"/>
            <ac:spMk id="2" creationId="{E8A858A9-04EF-424C-ABB2-45206984371D}"/>
          </ac:spMkLst>
        </pc:spChg>
        <pc:spChg chg="add mod ord">
          <ac:chgData name="ALEXANDRE" userId="734048d45b8f99b5" providerId="LiveId" clId="{823AF80E-13E8-4940-92D1-7A8D3E652803}" dt="2021-03-02T02:53:30.068" v="1546" actId="115"/>
          <ac:spMkLst>
            <pc:docMk/>
            <pc:sldMk cId="4049457266" sldId="714"/>
            <ac:spMk id="3" creationId="{6CCE7D8D-CEC9-4C60-91D5-0640F0DD666D}"/>
          </ac:spMkLst>
        </pc:spChg>
        <pc:picChg chg="del">
          <ac:chgData name="ALEXANDRE" userId="734048d45b8f99b5" providerId="LiveId" clId="{823AF80E-13E8-4940-92D1-7A8D3E652803}" dt="2021-03-02T02:27:27.966" v="1500" actId="478"/>
          <ac:picMkLst>
            <pc:docMk/>
            <pc:sldMk cId="4049457266" sldId="714"/>
            <ac:picMk id="7" creationId="{B2C660A8-D752-49E9-B7B3-210DD1AE4470}"/>
          </ac:picMkLst>
        </pc:picChg>
      </pc:sldChg>
      <pc:sldChg chg="addSp modSp new mod">
        <pc:chgData name="ALEXANDRE" userId="734048d45b8f99b5" providerId="LiveId" clId="{823AF80E-13E8-4940-92D1-7A8D3E652803}" dt="2021-03-02T02:59:35.905" v="1594" actId="1076"/>
        <pc:sldMkLst>
          <pc:docMk/>
          <pc:sldMk cId="4236039690" sldId="715"/>
        </pc:sldMkLst>
        <pc:spChg chg="mod">
          <ac:chgData name="ALEXANDRE" userId="734048d45b8f99b5" providerId="LiveId" clId="{823AF80E-13E8-4940-92D1-7A8D3E652803}" dt="2021-03-02T02:58:01.085" v="1572" actId="20577"/>
          <ac:spMkLst>
            <pc:docMk/>
            <pc:sldMk cId="4236039690" sldId="715"/>
            <ac:spMk id="2" creationId="{D019804C-CAA2-445A-BA94-547DDF663FA9}"/>
          </ac:spMkLst>
        </pc:spChg>
        <pc:spChg chg="mod">
          <ac:chgData name="ALEXANDRE" userId="734048d45b8f99b5" providerId="LiveId" clId="{823AF80E-13E8-4940-92D1-7A8D3E652803}" dt="2021-03-02T02:58:42.084" v="1585" actId="20577"/>
          <ac:spMkLst>
            <pc:docMk/>
            <pc:sldMk cId="4236039690" sldId="715"/>
            <ac:spMk id="3" creationId="{E6B01BFE-FAB8-46A8-BB88-D780C6DDF62A}"/>
          </ac:spMkLst>
        </pc:spChg>
        <pc:picChg chg="add mod">
          <ac:chgData name="ALEXANDRE" userId="734048d45b8f99b5" providerId="LiveId" clId="{823AF80E-13E8-4940-92D1-7A8D3E652803}" dt="2021-03-02T02:59:35.905" v="1594" actId="1076"/>
          <ac:picMkLst>
            <pc:docMk/>
            <pc:sldMk cId="4236039690" sldId="715"/>
            <ac:picMk id="5" creationId="{F8321D20-7C14-4075-9C5A-6AB6C7171BB6}"/>
          </ac:picMkLst>
        </pc:picChg>
      </pc:sldChg>
      <pc:sldChg chg="modSp add mod">
        <pc:chgData name="ALEXANDRE" userId="734048d45b8f99b5" providerId="LiveId" clId="{823AF80E-13E8-4940-92D1-7A8D3E652803}" dt="2021-03-05T17:43:46.712" v="2528" actId="20577"/>
        <pc:sldMkLst>
          <pc:docMk/>
          <pc:sldMk cId="166432083" sldId="716"/>
        </pc:sldMkLst>
        <pc:spChg chg="mod">
          <ac:chgData name="ALEXANDRE" userId="734048d45b8f99b5" providerId="LiveId" clId="{823AF80E-13E8-4940-92D1-7A8D3E652803}" dt="2021-03-02T11:55:28.464" v="2516" actId="313"/>
          <ac:spMkLst>
            <pc:docMk/>
            <pc:sldMk cId="166432083" sldId="716"/>
            <ac:spMk id="2" creationId="{23B317CD-0558-433B-AEB3-DAF5BB2784F5}"/>
          </ac:spMkLst>
        </pc:spChg>
        <pc:spChg chg="mod">
          <ac:chgData name="ALEXANDRE" userId="734048d45b8f99b5" providerId="LiveId" clId="{823AF80E-13E8-4940-92D1-7A8D3E652803}" dt="2021-03-05T17:43:46.712" v="2528" actId="20577"/>
          <ac:spMkLst>
            <pc:docMk/>
            <pc:sldMk cId="166432083" sldId="716"/>
            <ac:spMk id="3" creationId="{FE87225F-639E-4233-9CA2-C8BC5C0F96CE}"/>
          </ac:spMkLst>
        </pc:spChg>
      </pc:sldChg>
      <pc:sldChg chg="addSp delSp modSp new add del mod">
        <pc:chgData name="ALEXANDRE" userId="734048d45b8f99b5" providerId="LiveId" clId="{823AF80E-13E8-4940-92D1-7A8D3E652803}" dt="2021-03-02T11:54:57.524" v="2477" actId="2696"/>
        <pc:sldMkLst>
          <pc:docMk/>
          <pc:sldMk cId="2052284787" sldId="716"/>
        </pc:sldMkLst>
        <pc:spChg chg="mod">
          <ac:chgData name="ALEXANDRE" userId="734048d45b8f99b5" providerId="LiveId" clId="{823AF80E-13E8-4940-92D1-7A8D3E652803}" dt="2021-03-02T11:19:09.460" v="1674" actId="1076"/>
          <ac:spMkLst>
            <pc:docMk/>
            <pc:sldMk cId="2052284787" sldId="716"/>
            <ac:spMk id="2" creationId="{23B317CD-0558-433B-AEB3-DAF5BB2784F5}"/>
          </ac:spMkLst>
        </pc:spChg>
        <pc:spChg chg="mod">
          <ac:chgData name="ALEXANDRE" userId="734048d45b8f99b5" providerId="LiveId" clId="{823AF80E-13E8-4940-92D1-7A8D3E652803}" dt="2021-03-02T11:54:42.427" v="2472" actId="21"/>
          <ac:spMkLst>
            <pc:docMk/>
            <pc:sldMk cId="2052284787" sldId="716"/>
            <ac:spMk id="3" creationId="{FE87225F-639E-4233-9CA2-C8BC5C0F96CE}"/>
          </ac:spMkLst>
        </pc:spChg>
        <pc:spChg chg="add del mod">
          <ac:chgData name="ALEXANDRE" userId="734048d45b8f99b5" providerId="LiveId" clId="{823AF80E-13E8-4940-92D1-7A8D3E652803}" dt="2021-03-02T11:54:48.544" v="2475" actId="21"/>
          <ac:spMkLst>
            <pc:docMk/>
            <pc:sldMk cId="2052284787" sldId="716"/>
            <ac:spMk id="5" creationId="{9B8848DE-0704-473C-9FDB-752412C357F6}"/>
          </ac:spMkLst>
        </pc:spChg>
        <pc:spChg chg="add del mod">
          <ac:chgData name="ALEXANDRE" userId="734048d45b8f99b5" providerId="LiveId" clId="{823AF80E-13E8-4940-92D1-7A8D3E652803}" dt="2021-03-02T11:25:01.985" v="1716" actId="478"/>
          <ac:spMkLst>
            <pc:docMk/>
            <pc:sldMk cId="2052284787" sldId="716"/>
            <ac:spMk id="6" creationId="{E290068A-3096-4A32-8B05-6974DB42BB27}"/>
          </ac:spMkLst>
        </pc:spChg>
        <pc:picChg chg="add del mod">
          <ac:chgData name="ALEXANDRE" userId="734048d45b8f99b5" providerId="LiveId" clId="{823AF80E-13E8-4940-92D1-7A8D3E652803}" dt="2021-03-02T11:24:45.931" v="1714" actId="21"/>
          <ac:picMkLst>
            <pc:docMk/>
            <pc:sldMk cId="2052284787" sldId="716"/>
            <ac:picMk id="8" creationId="{0B1DC55B-2A33-40ED-A03D-DDC862BB9E4C}"/>
          </ac:picMkLst>
        </pc:picChg>
      </pc:sldChg>
      <pc:sldChg chg="del">
        <pc:chgData name="ALEXANDRE" userId="734048d45b8f99b5" providerId="LiveId" clId="{823AF80E-13E8-4940-92D1-7A8D3E652803}" dt="2021-03-02T00:08:44.626" v="42" actId="47"/>
        <pc:sldMkLst>
          <pc:docMk/>
          <pc:sldMk cId="2791781132" sldId="717"/>
        </pc:sldMkLst>
      </pc:sldChg>
      <pc:sldChg chg="addSp modSp add mod ord">
        <pc:chgData name="ALEXANDRE" userId="734048d45b8f99b5" providerId="LiveId" clId="{823AF80E-13E8-4940-92D1-7A8D3E652803}" dt="2021-03-02T11:54:50.225" v="2476"/>
        <pc:sldMkLst>
          <pc:docMk/>
          <pc:sldMk cId="3481382760" sldId="717"/>
        </pc:sldMkLst>
        <pc:spChg chg="mod">
          <ac:chgData name="ALEXANDRE" userId="734048d45b8f99b5" providerId="LiveId" clId="{823AF80E-13E8-4940-92D1-7A8D3E652803}" dt="2021-03-02T11:54:45.055" v="2474"/>
          <ac:spMkLst>
            <pc:docMk/>
            <pc:sldMk cId="3481382760" sldId="717"/>
            <ac:spMk id="3" creationId="{FE87225F-639E-4233-9CA2-C8BC5C0F96CE}"/>
          </ac:spMkLst>
        </pc:spChg>
        <pc:spChg chg="add mod">
          <ac:chgData name="ALEXANDRE" userId="734048d45b8f99b5" providerId="LiveId" clId="{823AF80E-13E8-4940-92D1-7A8D3E652803}" dt="2021-03-02T11:54:50.225" v="2476"/>
          <ac:spMkLst>
            <pc:docMk/>
            <pc:sldMk cId="3481382760" sldId="717"/>
            <ac:spMk id="4" creationId="{36153835-908A-43D9-B30D-6208090E2588}"/>
          </ac:spMkLst>
        </pc:spChg>
      </pc:sldChg>
      <pc:sldChg chg="addSp delSp modSp add del mod modAnim">
        <pc:chgData name="ALEXANDRE" userId="734048d45b8f99b5" providerId="LiveId" clId="{823AF80E-13E8-4940-92D1-7A8D3E652803}" dt="2021-03-02T11:54:20.914" v="2471" actId="2696"/>
        <pc:sldMkLst>
          <pc:docMk/>
          <pc:sldMk cId="287098487" sldId="718"/>
        </pc:sldMkLst>
        <pc:spChg chg="mod">
          <ac:chgData name="ALEXANDRE" userId="734048d45b8f99b5" providerId="LiveId" clId="{823AF80E-13E8-4940-92D1-7A8D3E652803}" dt="2021-03-02T11:21:09.592" v="1698" actId="14100"/>
          <ac:spMkLst>
            <pc:docMk/>
            <pc:sldMk cId="287098487" sldId="718"/>
            <ac:spMk id="2" creationId="{23B317CD-0558-433B-AEB3-DAF5BB2784F5}"/>
          </ac:spMkLst>
        </pc:spChg>
        <pc:spChg chg="del mod">
          <ac:chgData name="ALEXANDRE" userId="734048d45b8f99b5" providerId="LiveId" clId="{823AF80E-13E8-4940-92D1-7A8D3E652803}" dt="2021-03-02T11:20:53.776" v="1694" actId="478"/>
          <ac:spMkLst>
            <pc:docMk/>
            <pc:sldMk cId="287098487" sldId="718"/>
            <ac:spMk id="3" creationId="{FE87225F-639E-4233-9CA2-C8BC5C0F96CE}"/>
          </ac:spMkLst>
        </pc:spChg>
        <pc:spChg chg="del">
          <ac:chgData name="ALEXANDRE" userId="734048d45b8f99b5" providerId="LiveId" clId="{823AF80E-13E8-4940-92D1-7A8D3E652803}" dt="2021-03-02T11:20:55.953" v="1695" actId="478"/>
          <ac:spMkLst>
            <pc:docMk/>
            <pc:sldMk cId="287098487" sldId="718"/>
            <ac:spMk id="5" creationId="{9B8848DE-0704-473C-9FDB-752412C357F6}"/>
          </ac:spMkLst>
        </pc:spChg>
        <pc:spChg chg="add mod">
          <ac:chgData name="ALEXANDRE" userId="734048d45b8f99b5" providerId="LiveId" clId="{823AF80E-13E8-4940-92D1-7A8D3E652803}" dt="2021-03-02T11:26:31.629" v="1739" actId="1076"/>
          <ac:spMkLst>
            <pc:docMk/>
            <pc:sldMk cId="287098487" sldId="718"/>
            <ac:spMk id="7" creationId="{CCE4E632-E97A-4AAA-9CB9-41C19D3A4C7E}"/>
          </ac:spMkLst>
        </pc:spChg>
        <pc:picChg chg="add mod">
          <ac:chgData name="ALEXANDRE" userId="734048d45b8f99b5" providerId="LiveId" clId="{823AF80E-13E8-4940-92D1-7A8D3E652803}" dt="2021-03-02T11:21:10.567" v="1699" actId="1076"/>
          <ac:picMkLst>
            <pc:docMk/>
            <pc:sldMk cId="287098487" sldId="718"/>
            <ac:picMk id="6" creationId="{868B8567-B480-462E-A809-55B624470140}"/>
          </ac:picMkLst>
        </pc:picChg>
        <pc:picChg chg="add mod">
          <ac:chgData name="ALEXANDRE" userId="734048d45b8f99b5" providerId="LiveId" clId="{823AF80E-13E8-4940-92D1-7A8D3E652803}" dt="2021-03-02T11:26:50.026" v="1742" actId="1076"/>
          <ac:picMkLst>
            <pc:docMk/>
            <pc:sldMk cId="287098487" sldId="718"/>
            <ac:picMk id="9" creationId="{6916E5D9-9AC9-4613-B541-CE8DC159C712}"/>
          </ac:picMkLst>
        </pc:picChg>
      </pc:sldChg>
      <pc:sldChg chg="del">
        <pc:chgData name="ALEXANDRE" userId="734048d45b8f99b5" providerId="LiveId" clId="{823AF80E-13E8-4940-92D1-7A8D3E652803}" dt="2021-03-02T00:08:44.626" v="42" actId="47"/>
        <pc:sldMkLst>
          <pc:docMk/>
          <pc:sldMk cId="3985321309" sldId="718"/>
        </pc:sldMkLst>
      </pc:sldChg>
      <pc:sldChg chg="modSp new mod">
        <pc:chgData name="ALEXANDRE" userId="734048d45b8f99b5" providerId="LiveId" clId="{823AF80E-13E8-4940-92D1-7A8D3E652803}" dt="2021-03-02T11:29:40.709" v="1761" actId="115"/>
        <pc:sldMkLst>
          <pc:docMk/>
          <pc:sldMk cId="105663956" sldId="719"/>
        </pc:sldMkLst>
        <pc:spChg chg="mod">
          <ac:chgData name="ALEXANDRE" userId="734048d45b8f99b5" providerId="LiveId" clId="{823AF80E-13E8-4940-92D1-7A8D3E652803}" dt="2021-03-02T11:28:09.622" v="1755" actId="1076"/>
          <ac:spMkLst>
            <pc:docMk/>
            <pc:sldMk cId="105663956" sldId="719"/>
            <ac:spMk id="2" creationId="{510B602C-4896-4387-8542-23E29D9EA9C7}"/>
          </ac:spMkLst>
        </pc:spChg>
        <pc:spChg chg="mod">
          <ac:chgData name="ALEXANDRE" userId="734048d45b8f99b5" providerId="LiveId" clId="{823AF80E-13E8-4940-92D1-7A8D3E652803}" dt="2021-03-02T11:29:40.709" v="1761" actId="115"/>
          <ac:spMkLst>
            <pc:docMk/>
            <pc:sldMk cId="105663956" sldId="719"/>
            <ac:spMk id="3" creationId="{256A448E-29FB-43E2-811B-66121304C50F}"/>
          </ac:spMkLst>
        </pc:spChg>
      </pc:sldChg>
      <pc:sldChg chg="del">
        <pc:chgData name="ALEXANDRE" userId="734048d45b8f99b5" providerId="LiveId" clId="{823AF80E-13E8-4940-92D1-7A8D3E652803}" dt="2021-03-02T00:08:44.626" v="42" actId="47"/>
        <pc:sldMkLst>
          <pc:docMk/>
          <pc:sldMk cId="2442987842" sldId="719"/>
        </pc:sldMkLst>
      </pc:sldChg>
      <pc:sldChg chg="addSp delSp modSp add del mod">
        <pc:chgData name="ALEXANDRE" userId="734048d45b8f99b5" providerId="LiveId" clId="{823AF80E-13E8-4940-92D1-7A8D3E652803}" dt="2021-03-02T11:54:20.914" v="2471" actId="2696"/>
        <pc:sldMkLst>
          <pc:docMk/>
          <pc:sldMk cId="2002177510" sldId="720"/>
        </pc:sldMkLst>
        <pc:spChg chg="add mod">
          <ac:chgData name="ALEXANDRE" userId="734048d45b8f99b5" providerId="LiveId" clId="{823AF80E-13E8-4940-92D1-7A8D3E652803}" dt="2021-03-02T11:26:15.142" v="1735" actId="1582"/>
          <ac:spMkLst>
            <pc:docMk/>
            <pc:sldMk cId="2002177510" sldId="720"/>
            <ac:spMk id="7" creationId="{ADAC48DB-F4C8-4D2C-B344-706137BB92D1}"/>
          </ac:spMkLst>
        </pc:spChg>
        <pc:picChg chg="add mod ord">
          <ac:chgData name="ALEXANDRE" userId="734048d45b8f99b5" providerId="LiveId" clId="{823AF80E-13E8-4940-92D1-7A8D3E652803}" dt="2021-03-02T11:25:58.807" v="1730" actId="14100"/>
          <ac:picMkLst>
            <pc:docMk/>
            <pc:sldMk cId="2002177510" sldId="720"/>
            <ac:picMk id="4" creationId="{25334937-A424-412B-8ED7-148424866DA2}"/>
          </ac:picMkLst>
        </pc:picChg>
        <pc:picChg chg="add mod modCrop">
          <ac:chgData name="ALEXANDRE" userId="734048d45b8f99b5" providerId="LiveId" clId="{823AF80E-13E8-4940-92D1-7A8D3E652803}" dt="2021-03-02T11:26:00.567" v="1731" actId="1076"/>
          <ac:picMkLst>
            <pc:docMk/>
            <pc:sldMk cId="2002177510" sldId="720"/>
            <ac:picMk id="5" creationId="{AF6397D2-4364-43C8-BA17-FED20BA259AF}"/>
          </ac:picMkLst>
        </pc:picChg>
        <pc:picChg chg="del">
          <ac:chgData name="ALEXANDRE" userId="734048d45b8f99b5" providerId="LiveId" clId="{823AF80E-13E8-4940-92D1-7A8D3E652803}" dt="2021-03-02T11:25:08.412" v="1718" actId="478"/>
          <ac:picMkLst>
            <pc:docMk/>
            <pc:sldMk cId="2002177510" sldId="720"/>
            <ac:picMk id="6" creationId="{868B8567-B480-462E-A809-55B624470140}"/>
          </ac:picMkLst>
        </pc:picChg>
      </pc:sldChg>
      <pc:sldChg chg="del">
        <pc:chgData name="ALEXANDRE" userId="734048d45b8f99b5" providerId="LiveId" clId="{823AF80E-13E8-4940-92D1-7A8D3E652803}" dt="2021-03-02T00:08:44.626" v="42" actId="47"/>
        <pc:sldMkLst>
          <pc:docMk/>
          <pc:sldMk cId="3226682722" sldId="720"/>
        </pc:sldMkLst>
      </pc:sldChg>
      <pc:sldChg chg="addSp delSp modSp add mod modAnim">
        <pc:chgData name="ALEXANDRE" userId="734048d45b8f99b5" providerId="LiveId" clId="{823AF80E-13E8-4940-92D1-7A8D3E652803}" dt="2021-03-02T11:43:12.891" v="1935" actId="404"/>
        <pc:sldMkLst>
          <pc:docMk/>
          <pc:sldMk cId="663152299" sldId="721"/>
        </pc:sldMkLst>
        <pc:spChg chg="mod">
          <ac:chgData name="ALEXANDRE" userId="734048d45b8f99b5" providerId="LiveId" clId="{823AF80E-13E8-4940-92D1-7A8D3E652803}" dt="2021-03-02T11:32:43.688" v="1833" actId="1076"/>
          <ac:spMkLst>
            <pc:docMk/>
            <pc:sldMk cId="663152299" sldId="721"/>
            <ac:spMk id="2" creationId="{510B602C-4896-4387-8542-23E29D9EA9C7}"/>
          </ac:spMkLst>
        </pc:spChg>
        <pc:spChg chg="mod">
          <ac:chgData name="ALEXANDRE" userId="734048d45b8f99b5" providerId="LiveId" clId="{823AF80E-13E8-4940-92D1-7A8D3E652803}" dt="2021-03-02T11:43:12.891" v="1935" actId="404"/>
          <ac:spMkLst>
            <pc:docMk/>
            <pc:sldMk cId="663152299" sldId="721"/>
            <ac:spMk id="3" creationId="{256A448E-29FB-43E2-811B-66121304C50F}"/>
          </ac:spMkLst>
        </pc:spChg>
        <pc:spChg chg="add del">
          <ac:chgData name="ALEXANDRE" userId="734048d45b8f99b5" providerId="LiveId" clId="{823AF80E-13E8-4940-92D1-7A8D3E652803}" dt="2021-03-02T11:31:04.963" v="1787"/>
          <ac:spMkLst>
            <pc:docMk/>
            <pc:sldMk cId="663152299" sldId="721"/>
            <ac:spMk id="4" creationId="{FAE68AC9-379B-4650-82D5-EC556783FF47}"/>
          </ac:spMkLst>
        </pc:spChg>
        <pc:spChg chg="add mod">
          <ac:chgData name="ALEXANDRE" userId="734048d45b8f99b5" providerId="LiveId" clId="{823AF80E-13E8-4940-92D1-7A8D3E652803}" dt="2021-03-02T11:42:10.660" v="1915" actId="164"/>
          <ac:spMkLst>
            <pc:docMk/>
            <pc:sldMk cId="663152299" sldId="721"/>
            <ac:spMk id="7" creationId="{FBF106BC-AC8B-45EC-B5B9-36D4B63A12E2}"/>
          </ac:spMkLst>
        </pc:spChg>
        <pc:spChg chg="add mod">
          <ac:chgData name="ALEXANDRE" userId="734048d45b8f99b5" providerId="LiveId" clId="{823AF80E-13E8-4940-92D1-7A8D3E652803}" dt="2021-03-02T11:42:10.660" v="1915" actId="164"/>
          <ac:spMkLst>
            <pc:docMk/>
            <pc:sldMk cId="663152299" sldId="721"/>
            <ac:spMk id="8" creationId="{5DCEE41E-83A5-46B8-B882-9BE8F526BF0E}"/>
          </ac:spMkLst>
        </pc:spChg>
        <pc:spChg chg="add del mod">
          <ac:chgData name="ALEXANDRE" userId="734048d45b8f99b5" providerId="LiveId" clId="{823AF80E-13E8-4940-92D1-7A8D3E652803}" dt="2021-03-02T11:42:19.996" v="1916" actId="478"/>
          <ac:spMkLst>
            <pc:docMk/>
            <pc:sldMk cId="663152299" sldId="721"/>
            <ac:spMk id="9" creationId="{D5EAFC05-1DD9-4521-BB3B-F46157CE6A42}"/>
          </ac:spMkLst>
        </pc:spChg>
        <pc:spChg chg="add mod">
          <ac:chgData name="ALEXANDRE" userId="734048d45b8f99b5" providerId="LiveId" clId="{823AF80E-13E8-4940-92D1-7A8D3E652803}" dt="2021-03-02T11:42:42.215" v="1921" actId="693"/>
          <ac:spMkLst>
            <pc:docMk/>
            <pc:sldMk cId="663152299" sldId="721"/>
            <ac:spMk id="11" creationId="{55921890-26BC-45B5-B90A-439783245F7A}"/>
          </ac:spMkLst>
        </pc:spChg>
        <pc:spChg chg="add mod">
          <ac:chgData name="ALEXANDRE" userId="734048d45b8f99b5" providerId="LiveId" clId="{823AF80E-13E8-4940-92D1-7A8D3E652803}" dt="2021-03-02T11:42:56.606" v="1929" actId="1076"/>
          <ac:spMkLst>
            <pc:docMk/>
            <pc:sldMk cId="663152299" sldId="721"/>
            <ac:spMk id="12" creationId="{237DDE82-3459-49D3-807F-B0F6BE1288AC}"/>
          </ac:spMkLst>
        </pc:spChg>
        <pc:grpChg chg="add mod">
          <ac:chgData name="ALEXANDRE" userId="734048d45b8f99b5" providerId="LiveId" clId="{823AF80E-13E8-4940-92D1-7A8D3E652803}" dt="2021-03-02T11:42:47.162" v="1922" actId="1076"/>
          <ac:grpSpMkLst>
            <pc:docMk/>
            <pc:sldMk cId="663152299" sldId="721"/>
            <ac:grpSpMk id="10" creationId="{70F235D2-7686-46DA-8A17-FC4565519D05}"/>
          </ac:grpSpMkLst>
        </pc:grpChg>
        <pc:picChg chg="add mod">
          <ac:chgData name="ALEXANDRE" userId="734048d45b8f99b5" providerId="LiveId" clId="{823AF80E-13E8-4940-92D1-7A8D3E652803}" dt="2021-03-02T11:40:44.491" v="1843" actId="1076"/>
          <ac:picMkLst>
            <pc:docMk/>
            <pc:sldMk cId="663152299" sldId="721"/>
            <ac:picMk id="6" creationId="{829A048F-385F-4E7C-BE63-A49C60F712FE}"/>
          </ac:picMkLst>
        </pc:picChg>
      </pc:sldChg>
      <pc:sldChg chg="del">
        <pc:chgData name="ALEXANDRE" userId="734048d45b8f99b5" providerId="LiveId" clId="{823AF80E-13E8-4940-92D1-7A8D3E652803}" dt="2021-03-02T00:08:44.626" v="42" actId="47"/>
        <pc:sldMkLst>
          <pc:docMk/>
          <pc:sldMk cId="1221289867" sldId="721"/>
        </pc:sldMkLst>
      </pc:sldChg>
      <pc:sldChg chg="del">
        <pc:chgData name="ALEXANDRE" userId="734048d45b8f99b5" providerId="LiveId" clId="{823AF80E-13E8-4940-92D1-7A8D3E652803}" dt="2021-03-02T00:08:44.626" v="42" actId="47"/>
        <pc:sldMkLst>
          <pc:docMk/>
          <pc:sldMk cId="692638809" sldId="722"/>
        </pc:sldMkLst>
      </pc:sldChg>
      <pc:sldChg chg="addSp delSp modSp add mod delAnim modAnim">
        <pc:chgData name="ALEXANDRE" userId="734048d45b8f99b5" providerId="LiveId" clId="{823AF80E-13E8-4940-92D1-7A8D3E652803}" dt="2021-03-02T11:44:39.489" v="1989"/>
        <pc:sldMkLst>
          <pc:docMk/>
          <pc:sldMk cId="1015724524" sldId="722"/>
        </pc:sldMkLst>
        <pc:spChg chg="mod">
          <ac:chgData name="ALEXANDRE" userId="734048d45b8f99b5" providerId="LiveId" clId="{823AF80E-13E8-4940-92D1-7A8D3E652803}" dt="2021-03-02T11:43:48.649" v="1980" actId="20577"/>
          <ac:spMkLst>
            <pc:docMk/>
            <pc:sldMk cId="1015724524" sldId="722"/>
            <ac:spMk id="3" creationId="{256A448E-29FB-43E2-811B-66121304C50F}"/>
          </ac:spMkLst>
        </pc:spChg>
        <pc:spChg chg="del">
          <ac:chgData name="ALEXANDRE" userId="734048d45b8f99b5" providerId="LiveId" clId="{823AF80E-13E8-4940-92D1-7A8D3E652803}" dt="2021-03-02T11:43:55.917" v="1982" actId="478"/>
          <ac:spMkLst>
            <pc:docMk/>
            <pc:sldMk cId="1015724524" sldId="722"/>
            <ac:spMk id="11" creationId="{55921890-26BC-45B5-B90A-439783245F7A}"/>
          </ac:spMkLst>
        </pc:spChg>
        <pc:spChg chg="del">
          <ac:chgData name="ALEXANDRE" userId="734048d45b8f99b5" providerId="LiveId" clId="{823AF80E-13E8-4940-92D1-7A8D3E652803}" dt="2021-03-02T11:43:52.091" v="1981" actId="478"/>
          <ac:spMkLst>
            <pc:docMk/>
            <pc:sldMk cId="1015724524" sldId="722"/>
            <ac:spMk id="12" creationId="{237DDE82-3459-49D3-807F-B0F6BE1288AC}"/>
          </ac:spMkLst>
        </pc:spChg>
        <pc:grpChg chg="del">
          <ac:chgData name="ALEXANDRE" userId="734048d45b8f99b5" providerId="LiveId" clId="{823AF80E-13E8-4940-92D1-7A8D3E652803}" dt="2021-03-02T11:43:52.091" v="1981" actId="478"/>
          <ac:grpSpMkLst>
            <pc:docMk/>
            <pc:sldMk cId="1015724524" sldId="722"/>
            <ac:grpSpMk id="10" creationId="{70F235D2-7686-46DA-8A17-FC4565519D05}"/>
          </ac:grpSpMkLst>
        </pc:grpChg>
        <pc:picChg chg="add mod">
          <ac:chgData name="ALEXANDRE" userId="734048d45b8f99b5" providerId="LiveId" clId="{823AF80E-13E8-4940-92D1-7A8D3E652803}" dt="2021-03-02T11:44:17.216" v="1986" actId="1076"/>
          <ac:picMkLst>
            <pc:docMk/>
            <pc:sldMk cId="1015724524" sldId="722"/>
            <ac:picMk id="5" creationId="{379D7C05-FA2B-4503-BA76-EA222F880BEF}"/>
          </ac:picMkLst>
        </pc:picChg>
        <pc:picChg chg="del">
          <ac:chgData name="ALEXANDRE" userId="734048d45b8f99b5" providerId="LiveId" clId="{823AF80E-13E8-4940-92D1-7A8D3E652803}" dt="2021-03-02T11:43:52.091" v="1981" actId="478"/>
          <ac:picMkLst>
            <pc:docMk/>
            <pc:sldMk cId="1015724524" sldId="722"/>
            <ac:picMk id="6" creationId="{829A048F-385F-4E7C-BE63-A49C60F712FE}"/>
          </ac:picMkLst>
        </pc:picChg>
        <pc:picChg chg="add mod">
          <ac:chgData name="ALEXANDRE" userId="734048d45b8f99b5" providerId="LiveId" clId="{823AF80E-13E8-4940-92D1-7A8D3E652803}" dt="2021-03-02T11:44:36.419" v="1988" actId="1076"/>
          <ac:picMkLst>
            <pc:docMk/>
            <pc:sldMk cId="1015724524" sldId="722"/>
            <ac:picMk id="13" creationId="{634CA9AD-F192-4025-A635-661386185124}"/>
          </ac:picMkLst>
        </pc:picChg>
      </pc:sldChg>
      <pc:sldChg chg="addSp delSp modSp add mod delAnim modAnim">
        <pc:chgData name="ALEXANDRE" userId="734048d45b8f99b5" providerId="LiveId" clId="{823AF80E-13E8-4940-92D1-7A8D3E652803}" dt="2021-03-02T11:53:09.185" v="2463" actId="13926"/>
        <pc:sldMkLst>
          <pc:docMk/>
          <pc:sldMk cId="2476999564" sldId="723"/>
        </pc:sldMkLst>
        <pc:spChg chg="mod">
          <ac:chgData name="ALEXANDRE" userId="734048d45b8f99b5" providerId="LiveId" clId="{823AF80E-13E8-4940-92D1-7A8D3E652803}" dt="2021-03-02T11:53:09.185" v="2463" actId="13926"/>
          <ac:spMkLst>
            <pc:docMk/>
            <pc:sldMk cId="2476999564" sldId="723"/>
            <ac:spMk id="3" creationId="{256A448E-29FB-43E2-811B-66121304C50F}"/>
          </ac:spMkLst>
        </pc:spChg>
        <pc:picChg chg="del">
          <ac:chgData name="ALEXANDRE" userId="734048d45b8f99b5" providerId="LiveId" clId="{823AF80E-13E8-4940-92D1-7A8D3E652803}" dt="2021-03-02T11:44:45.293" v="1991" actId="478"/>
          <ac:picMkLst>
            <pc:docMk/>
            <pc:sldMk cId="2476999564" sldId="723"/>
            <ac:picMk id="5" creationId="{379D7C05-FA2B-4503-BA76-EA222F880BEF}"/>
          </ac:picMkLst>
        </pc:picChg>
        <pc:picChg chg="add del mod">
          <ac:chgData name="ALEXANDRE" userId="734048d45b8f99b5" providerId="LiveId" clId="{823AF80E-13E8-4940-92D1-7A8D3E652803}" dt="2021-03-02T11:47:05.169" v="2207" actId="478"/>
          <ac:picMkLst>
            <pc:docMk/>
            <pc:sldMk cId="2476999564" sldId="723"/>
            <ac:picMk id="6" creationId="{5AB4C479-28EB-412B-B6B4-3DD309A4AA40}"/>
          </ac:picMkLst>
        </pc:picChg>
        <pc:picChg chg="del">
          <ac:chgData name="ALEXANDRE" userId="734048d45b8f99b5" providerId="LiveId" clId="{823AF80E-13E8-4940-92D1-7A8D3E652803}" dt="2021-03-02T11:44:45.293" v="1991" actId="478"/>
          <ac:picMkLst>
            <pc:docMk/>
            <pc:sldMk cId="2476999564" sldId="723"/>
            <ac:picMk id="13" creationId="{634CA9AD-F192-4025-A635-661386185124}"/>
          </ac:picMkLst>
        </pc:picChg>
      </pc:sldChg>
      <pc:sldChg chg="del">
        <pc:chgData name="ALEXANDRE" userId="734048d45b8f99b5" providerId="LiveId" clId="{823AF80E-13E8-4940-92D1-7A8D3E652803}" dt="2021-03-02T00:08:44.626" v="42" actId="47"/>
        <pc:sldMkLst>
          <pc:docMk/>
          <pc:sldMk cId="3254113789" sldId="723"/>
        </pc:sldMkLst>
      </pc:sldChg>
      <pc:sldChg chg="del">
        <pc:chgData name="ALEXANDRE" userId="734048d45b8f99b5" providerId="LiveId" clId="{823AF80E-13E8-4940-92D1-7A8D3E652803}" dt="2021-03-02T00:08:44.626" v="42" actId="47"/>
        <pc:sldMkLst>
          <pc:docMk/>
          <pc:sldMk cId="1252097450" sldId="724"/>
        </pc:sldMkLst>
      </pc:sldChg>
      <pc:sldChg chg="modSp add mod">
        <pc:chgData name="ALEXANDRE" userId="734048d45b8f99b5" providerId="LiveId" clId="{823AF80E-13E8-4940-92D1-7A8D3E652803}" dt="2021-03-02T11:55:40.372" v="2518" actId="1076"/>
        <pc:sldMkLst>
          <pc:docMk/>
          <pc:sldMk cId="2124034721" sldId="724"/>
        </pc:sldMkLst>
        <pc:spChg chg="mod">
          <ac:chgData name="ALEXANDRE" userId="734048d45b8f99b5" providerId="LiveId" clId="{823AF80E-13E8-4940-92D1-7A8D3E652803}" dt="2021-03-02T11:55:40.372" v="2518" actId="1076"/>
          <ac:spMkLst>
            <pc:docMk/>
            <pc:sldMk cId="2124034721" sldId="724"/>
            <ac:spMk id="3" creationId="{FE87225F-639E-4233-9CA2-C8BC5C0F96CE}"/>
          </ac:spMkLst>
        </pc:spChg>
      </pc:sldChg>
      <pc:sldChg chg="del">
        <pc:chgData name="ALEXANDRE" userId="734048d45b8f99b5" providerId="LiveId" clId="{823AF80E-13E8-4940-92D1-7A8D3E652803}" dt="2021-03-02T00:08:44.626" v="42" actId="47"/>
        <pc:sldMkLst>
          <pc:docMk/>
          <pc:sldMk cId="1574827256" sldId="725"/>
        </pc:sldMkLst>
      </pc:sldChg>
      <pc:sldChg chg="delSp add setBg delDesignElem">
        <pc:chgData name="ALEXANDRE" userId="734048d45b8f99b5" providerId="LiveId" clId="{823AF80E-13E8-4940-92D1-7A8D3E652803}" dt="2021-03-02T11:57:00.829" v="2526"/>
        <pc:sldMkLst>
          <pc:docMk/>
          <pc:sldMk cId="3142605061" sldId="725"/>
        </pc:sldMkLst>
        <pc:spChg chg="del">
          <ac:chgData name="ALEXANDRE" userId="734048d45b8f99b5" providerId="LiveId" clId="{823AF80E-13E8-4940-92D1-7A8D3E652803}" dt="2021-03-02T11:57:00.829" v="2526"/>
          <ac:spMkLst>
            <pc:docMk/>
            <pc:sldMk cId="3142605061" sldId="725"/>
            <ac:spMk id="10" creationId="{AFA67CD3-AB4E-4A7A-BEB8-53C445D8C44E}"/>
          </ac:spMkLst>
        </pc:spChg>
        <pc:spChg chg="del">
          <ac:chgData name="ALEXANDRE" userId="734048d45b8f99b5" providerId="LiveId" clId="{823AF80E-13E8-4940-92D1-7A8D3E652803}" dt="2021-03-02T11:57:00.829" v="2526"/>
          <ac:spMkLst>
            <pc:docMk/>
            <pc:sldMk cId="3142605061" sldId="725"/>
            <ac:spMk id="14" creationId="{339C8D78-A644-462F-B674-F440635E5353}"/>
          </ac:spMkLst>
        </pc:spChg>
        <pc:picChg chg="del">
          <ac:chgData name="ALEXANDRE" userId="734048d45b8f99b5" providerId="LiveId" clId="{823AF80E-13E8-4940-92D1-7A8D3E652803}" dt="2021-03-02T11:57:00.829" v="2526"/>
          <ac:picMkLst>
            <pc:docMk/>
            <pc:sldMk cId="3142605061" sldId="725"/>
            <ac:picMk id="12" creationId="{07CF545F-9C2E-4446-97CD-AD92990C2B68}"/>
          </ac:picMkLst>
        </pc:picChg>
      </pc:sldChg>
      <pc:sldChg chg="del">
        <pc:chgData name="ALEXANDRE" userId="734048d45b8f99b5" providerId="LiveId" clId="{823AF80E-13E8-4940-92D1-7A8D3E652803}" dt="2021-03-02T00:08:44.626" v="42" actId="47"/>
        <pc:sldMkLst>
          <pc:docMk/>
          <pc:sldMk cId="2824417164" sldId="726"/>
        </pc:sldMkLst>
      </pc:sldChg>
      <pc:sldChg chg="del">
        <pc:chgData name="ALEXANDRE" userId="734048d45b8f99b5" providerId="LiveId" clId="{823AF80E-13E8-4940-92D1-7A8D3E652803}" dt="2021-03-02T00:08:44.626" v="42" actId="47"/>
        <pc:sldMkLst>
          <pc:docMk/>
          <pc:sldMk cId="3561581811" sldId="728"/>
        </pc:sldMkLst>
      </pc:sldChg>
      <pc:sldChg chg="del">
        <pc:chgData name="ALEXANDRE" userId="734048d45b8f99b5" providerId="LiveId" clId="{823AF80E-13E8-4940-92D1-7A8D3E652803}" dt="2021-03-02T00:08:44.626" v="42" actId="47"/>
        <pc:sldMkLst>
          <pc:docMk/>
          <pc:sldMk cId="1351354677" sldId="729"/>
        </pc:sldMkLst>
      </pc:sldChg>
      <pc:sldChg chg="del">
        <pc:chgData name="ALEXANDRE" userId="734048d45b8f99b5" providerId="LiveId" clId="{823AF80E-13E8-4940-92D1-7A8D3E652803}" dt="2021-03-02T00:08:44.626" v="42" actId="47"/>
        <pc:sldMkLst>
          <pc:docMk/>
          <pc:sldMk cId="2327111651" sldId="730"/>
        </pc:sldMkLst>
      </pc:sldChg>
      <pc:sldChg chg="del">
        <pc:chgData name="ALEXANDRE" userId="734048d45b8f99b5" providerId="LiveId" clId="{823AF80E-13E8-4940-92D1-7A8D3E652803}" dt="2021-03-02T00:08:44.626" v="42" actId="47"/>
        <pc:sldMkLst>
          <pc:docMk/>
          <pc:sldMk cId="1555337901" sldId="731"/>
        </pc:sldMkLst>
      </pc:sldChg>
      <pc:sldChg chg="del">
        <pc:chgData name="ALEXANDRE" userId="734048d45b8f99b5" providerId="LiveId" clId="{823AF80E-13E8-4940-92D1-7A8D3E652803}" dt="2021-03-02T00:08:44.626" v="42" actId="47"/>
        <pc:sldMkLst>
          <pc:docMk/>
          <pc:sldMk cId="2280841509" sldId="732"/>
        </pc:sldMkLst>
      </pc:sldChg>
      <pc:sldChg chg="del">
        <pc:chgData name="ALEXANDRE" userId="734048d45b8f99b5" providerId="LiveId" clId="{823AF80E-13E8-4940-92D1-7A8D3E652803}" dt="2021-03-02T00:08:44.626" v="42" actId="47"/>
        <pc:sldMkLst>
          <pc:docMk/>
          <pc:sldMk cId="2205561794" sldId="733"/>
        </pc:sldMkLst>
      </pc:sldChg>
      <pc:sldChg chg="del">
        <pc:chgData name="ALEXANDRE" userId="734048d45b8f99b5" providerId="LiveId" clId="{823AF80E-13E8-4940-92D1-7A8D3E652803}" dt="2021-03-02T00:08:44.626" v="42" actId="47"/>
        <pc:sldMkLst>
          <pc:docMk/>
          <pc:sldMk cId="3202057638" sldId="735"/>
        </pc:sldMkLst>
      </pc:sldChg>
      <pc:sldChg chg="del">
        <pc:chgData name="ALEXANDRE" userId="734048d45b8f99b5" providerId="LiveId" clId="{823AF80E-13E8-4940-92D1-7A8D3E652803}" dt="2021-03-02T00:08:44.626" v="42" actId="47"/>
        <pc:sldMkLst>
          <pc:docMk/>
          <pc:sldMk cId="889421399" sldId="736"/>
        </pc:sldMkLst>
      </pc:sldChg>
      <pc:sldChg chg="del">
        <pc:chgData name="ALEXANDRE" userId="734048d45b8f99b5" providerId="LiveId" clId="{823AF80E-13E8-4940-92D1-7A8D3E652803}" dt="2021-03-02T00:08:44.626" v="42" actId="47"/>
        <pc:sldMkLst>
          <pc:docMk/>
          <pc:sldMk cId="1114662615" sldId="737"/>
        </pc:sldMkLst>
      </pc:sldChg>
      <pc:sldChg chg="del">
        <pc:chgData name="ALEXANDRE" userId="734048d45b8f99b5" providerId="LiveId" clId="{823AF80E-13E8-4940-92D1-7A8D3E652803}" dt="2021-03-02T00:08:44.626" v="42" actId="47"/>
        <pc:sldMkLst>
          <pc:docMk/>
          <pc:sldMk cId="1729467193" sldId="738"/>
        </pc:sldMkLst>
      </pc:sldChg>
      <pc:sldChg chg="del">
        <pc:chgData name="ALEXANDRE" userId="734048d45b8f99b5" providerId="LiveId" clId="{823AF80E-13E8-4940-92D1-7A8D3E652803}" dt="2021-03-02T00:08:44.626" v="42" actId="47"/>
        <pc:sldMkLst>
          <pc:docMk/>
          <pc:sldMk cId="2102296714" sldId="739"/>
        </pc:sldMkLst>
      </pc:sldChg>
      <pc:sldChg chg="del">
        <pc:chgData name="ALEXANDRE" userId="734048d45b8f99b5" providerId="LiveId" clId="{823AF80E-13E8-4940-92D1-7A8D3E652803}" dt="2021-03-02T00:08:44.626" v="42" actId="47"/>
        <pc:sldMkLst>
          <pc:docMk/>
          <pc:sldMk cId="707613584" sldId="740"/>
        </pc:sldMkLst>
      </pc:sldChg>
      <pc:sldChg chg="del">
        <pc:chgData name="ALEXANDRE" userId="734048d45b8f99b5" providerId="LiveId" clId="{823AF80E-13E8-4940-92D1-7A8D3E652803}" dt="2021-03-02T00:08:44.626" v="42" actId="47"/>
        <pc:sldMkLst>
          <pc:docMk/>
          <pc:sldMk cId="3478653996" sldId="741"/>
        </pc:sldMkLst>
      </pc:sldChg>
      <pc:sldChg chg="del">
        <pc:chgData name="ALEXANDRE" userId="734048d45b8f99b5" providerId="LiveId" clId="{823AF80E-13E8-4940-92D1-7A8D3E652803}" dt="2021-03-02T00:08:44.626" v="42" actId="47"/>
        <pc:sldMkLst>
          <pc:docMk/>
          <pc:sldMk cId="134445102" sldId="742"/>
        </pc:sldMkLst>
      </pc:sldChg>
      <pc:sldChg chg="del">
        <pc:chgData name="ALEXANDRE" userId="734048d45b8f99b5" providerId="LiveId" clId="{823AF80E-13E8-4940-92D1-7A8D3E652803}" dt="2021-03-02T00:08:44.626" v="42" actId="47"/>
        <pc:sldMkLst>
          <pc:docMk/>
          <pc:sldMk cId="3754845840" sldId="743"/>
        </pc:sldMkLst>
      </pc:sldChg>
      <pc:sldChg chg="del">
        <pc:chgData name="ALEXANDRE" userId="734048d45b8f99b5" providerId="LiveId" clId="{823AF80E-13E8-4940-92D1-7A8D3E652803}" dt="2021-03-02T00:08:44.626" v="42" actId="47"/>
        <pc:sldMkLst>
          <pc:docMk/>
          <pc:sldMk cId="270417478" sldId="744"/>
        </pc:sldMkLst>
      </pc:sldChg>
      <pc:sldChg chg="del">
        <pc:chgData name="ALEXANDRE" userId="734048d45b8f99b5" providerId="LiveId" clId="{823AF80E-13E8-4940-92D1-7A8D3E652803}" dt="2021-03-02T00:08:44.626" v="42" actId="47"/>
        <pc:sldMkLst>
          <pc:docMk/>
          <pc:sldMk cId="992457581" sldId="745"/>
        </pc:sldMkLst>
      </pc:sldChg>
      <pc:sldChg chg="del">
        <pc:chgData name="ALEXANDRE" userId="734048d45b8f99b5" providerId="LiveId" clId="{823AF80E-13E8-4940-92D1-7A8D3E652803}" dt="2021-03-02T00:08:44.626" v="42" actId="47"/>
        <pc:sldMkLst>
          <pc:docMk/>
          <pc:sldMk cId="3235248623" sldId="746"/>
        </pc:sldMkLst>
      </pc:sldChg>
      <pc:sldChg chg="del">
        <pc:chgData name="ALEXANDRE" userId="734048d45b8f99b5" providerId="LiveId" clId="{823AF80E-13E8-4940-92D1-7A8D3E652803}" dt="2021-03-02T00:08:44.626" v="42" actId="47"/>
        <pc:sldMkLst>
          <pc:docMk/>
          <pc:sldMk cId="143919282" sldId="748"/>
        </pc:sldMkLst>
      </pc:sldChg>
      <pc:sldChg chg="del">
        <pc:chgData name="ALEXANDRE" userId="734048d45b8f99b5" providerId="LiveId" clId="{823AF80E-13E8-4940-92D1-7A8D3E652803}" dt="2021-03-02T00:08:44.626" v="42" actId="47"/>
        <pc:sldMkLst>
          <pc:docMk/>
          <pc:sldMk cId="3186254914" sldId="749"/>
        </pc:sldMkLst>
      </pc:sldChg>
      <pc:sldChg chg="del">
        <pc:chgData name="ALEXANDRE" userId="734048d45b8f99b5" providerId="LiveId" clId="{823AF80E-13E8-4940-92D1-7A8D3E652803}" dt="2021-03-02T00:08:44.626" v="42" actId="47"/>
        <pc:sldMkLst>
          <pc:docMk/>
          <pc:sldMk cId="674651556" sldId="766"/>
        </pc:sldMkLst>
      </pc:sldChg>
      <pc:sldChg chg="del">
        <pc:chgData name="ALEXANDRE" userId="734048d45b8f99b5" providerId="LiveId" clId="{823AF80E-13E8-4940-92D1-7A8D3E652803}" dt="2021-03-02T00:08:44.626" v="42" actId="47"/>
        <pc:sldMkLst>
          <pc:docMk/>
          <pc:sldMk cId="2060026495" sldId="767"/>
        </pc:sldMkLst>
      </pc:sldChg>
      <pc:sldChg chg="del">
        <pc:chgData name="ALEXANDRE" userId="734048d45b8f99b5" providerId="LiveId" clId="{823AF80E-13E8-4940-92D1-7A8D3E652803}" dt="2021-03-02T00:08:44.626" v="42" actId="47"/>
        <pc:sldMkLst>
          <pc:docMk/>
          <pc:sldMk cId="3546024630" sldId="768"/>
        </pc:sldMkLst>
      </pc:sldChg>
      <pc:sldChg chg="del">
        <pc:chgData name="ALEXANDRE" userId="734048d45b8f99b5" providerId="LiveId" clId="{823AF80E-13E8-4940-92D1-7A8D3E652803}" dt="2021-03-02T00:08:44.626" v="42" actId="47"/>
        <pc:sldMkLst>
          <pc:docMk/>
          <pc:sldMk cId="2182484969" sldId="769"/>
        </pc:sldMkLst>
      </pc:sldChg>
      <pc:sldChg chg="del">
        <pc:chgData name="ALEXANDRE" userId="734048d45b8f99b5" providerId="LiveId" clId="{823AF80E-13E8-4940-92D1-7A8D3E652803}" dt="2021-03-02T00:08:44.626" v="42" actId="47"/>
        <pc:sldMkLst>
          <pc:docMk/>
          <pc:sldMk cId="3641001119" sldId="770"/>
        </pc:sldMkLst>
      </pc:sldChg>
      <pc:sldChg chg="del">
        <pc:chgData name="ALEXANDRE" userId="734048d45b8f99b5" providerId="LiveId" clId="{823AF80E-13E8-4940-92D1-7A8D3E652803}" dt="2021-03-02T00:08:44.626" v="42" actId="47"/>
        <pc:sldMkLst>
          <pc:docMk/>
          <pc:sldMk cId="2550420772" sldId="771"/>
        </pc:sldMkLst>
      </pc:sldChg>
      <pc:sldChg chg="del">
        <pc:chgData name="ALEXANDRE" userId="734048d45b8f99b5" providerId="LiveId" clId="{823AF80E-13E8-4940-92D1-7A8D3E652803}" dt="2021-03-02T00:08:44.626" v="42" actId="47"/>
        <pc:sldMkLst>
          <pc:docMk/>
          <pc:sldMk cId="3438106788" sldId="772"/>
        </pc:sldMkLst>
      </pc:sldChg>
      <pc:sldChg chg="del">
        <pc:chgData name="ALEXANDRE" userId="734048d45b8f99b5" providerId="LiveId" clId="{823AF80E-13E8-4940-92D1-7A8D3E652803}" dt="2021-03-02T00:08:44.626" v="42" actId="47"/>
        <pc:sldMkLst>
          <pc:docMk/>
          <pc:sldMk cId="4115257575" sldId="773"/>
        </pc:sldMkLst>
      </pc:sldChg>
      <pc:sldChg chg="del">
        <pc:chgData name="ALEXANDRE" userId="734048d45b8f99b5" providerId="LiveId" clId="{823AF80E-13E8-4940-92D1-7A8D3E652803}" dt="2021-03-02T00:08:44.626" v="42" actId="47"/>
        <pc:sldMkLst>
          <pc:docMk/>
          <pc:sldMk cId="881051891" sldId="776"/>
        </pc:sldMkLst>
      </pc:sldChg>
      <pc:sldChg chg="del">
        <pc:chgData name="ALEXANDRE" userId="734048d45b8f99b5" providerId="LiveId" clId="{823AF80E-13E8-4940-92D1-7A8D3E652803}" dt="2021-03-02T00:08:44.626" v="42" actId="47"/>
        <pc:sldMkLst>
          <pc:docMk/>
          <pc:sldMk cId="3493526312" sldId="777"/>
        </pc:sldMkLst>
      </pc:sldChg>
      <pc:sldChg chg="del">
        <pc:chgData name="ALEXANDRE" userId="734048d45b8f99b5" providerId="LiveId" clId="{823AF80E-13E8-4940-92D1-7A8D3E652803}" dt="2021-03-02T00:08:44.626" v="42" actId="47"/>
        <pc:sldMkLst>
          <pc:docMk/>
          <pc:sldMk cId="1942680902" sldId="778"/>
        </pc:sldMkLst>
      </pc:sldChg>
      <pc:sldChg chg="del">
        <pc:chgData name="ALEXANDRE" userId="734048d45b8f99b5" providerId="LiveId" clId="{823AF80E-13E8-4940-92D1-7A8D3E652803}" dt="2021-03-02T00:08:44.626" v="42" actId="47"/>
        <pc:sldMkLst>
          <pc:docMk/>
          <pc:sldMk cId="2964691111" sldId="779"/>
        </pc:sldMkLst>
      </pc:sldChg>
      <pc:sldChg chg="del">
        <pc:chgData name="ALEXANDRE" userId="734048d45b8f99b5" providerId="LiveId" clId="{823AF80E-13E8-4940-92D1-7A8D3E652803}" dt="2021-03-02T00:08:44.626" v="42" actId="47"/>
        <pc:sldMkLst>
          <pc:docMk/>
          <pc:sldMk cId="813931749" sldId="780"/>
        </pc:sldMkLst>
      </pc:sldChg>
      <pc:sldChg chg="del">
        <pc:chgData name="ALEXANDRE" userId="734048d45b8f99b5" providerId="LiveId" clId="{823AF80E-13E8-4940-92D1-7A8D3E652803}" dt="2021-03-02T00:08:44.626" v="42" actId="47"/>
        <pc:sldMkLst>
          <pc:docMk/>
          <pc:sldMk cId="113783680" sldId="781"/>
        </pc:sldMkLst>
      </pc:sldChg>
      <pc:sldMasterChg chg="del delSldLayout">
        <pc:chgData name="ALEXANDRE" userId="734048d45b8f99b5" providerId="LiveId" clId="{823AF80E-13E8-4940-92D1-7A8D3E652803}" dt="2021-03-02T00:08:44.626" v="42" actId="47"/>
        <pc:sldMasterMkLst>
          <pc:docMk/>
          <pc:sldMasterMk cId="3261743880" sldId="2147483651"/>
        </pc:sldMasterMkLst>
        <pc:sldLayoutChg chg="del">
          <pc:chgData name="ALEXANDRE" userId="734048d45b8f99b5" providerId="LiveId" clId="{823AF80E-13E8-4940-92D1-7A8D3E652803}" dt="2021-03-02T00:08:44.626" v="42" actId="47"/>
          <pc:sldLayoutMkLst>
            <pc:docMk/>
            <pc:sldMasterMk cId="3261743880" sldId="2147483651"/>
            <pc:sldLayoutMk cId="15541932" sldId="2147483652"/>
          </pc:sldLayoutMkLst>
        </pc:sldLayoutChg>
        <pc:sldLayoutChg chg="del">
          <pc:chgData name="ALEXANDRE" userId="734048d45b8f99b5" providerId="LiveId" clId="{823AF80E-13E8-4940-92D1-7A8D3E652803}" dt="2021-03-02T00:08:44.626" v="42" actId="47"/>
          <pc:sldLayoutMkLst>
            <pc:docMk/>
            <pc:sldMasterMk cId="3261743880" sldId="2147483651"/>
            <pc:sldLayoutMk cId="814882559" sldId="2147483653"/>
          </pc:sldLayoutMkLst>
        </pc:sldLayoutChg>
      </pc:sldMasterChg>
    </pc:docChg>
  </pc:docChgLst>
  <pc:docChgLst>
    <pc:chgData name="ALEXANDRE" userId="734048d45b8f99b5" providerId="LiveId" clId="{8E3A3629-1655-4DAD-8B74-8737EB0D527D}"/>
    <pc:docChg chg="undo custSel addSld delSld modSld sldOrd">
      <pc:chgData name="ALEXANDRE" userId="734048d45b8f99b5" providerId="LiveId" clId="{8E3A3629-1655-4DAD-8B74-8737EB0D527D}" dt="2021-03-16T12:16:25.370" v="4103"/>
      <pc:docMkLst>
        <pc:docMk/>
      </pc:docMkLst>
      <pc:sldChg chg="modSp del mod">
        <pc:chgData name="ALEXANDRE" userId="734048d45b8f99b5" providerId="LiveId" clId="{8E3A3629-1655-4DAD-8B74-8737EB0D527D}" dt="2021-03-16T12:16:05.097" v="4101" actId="47"/>
        <pc:sldMkLst>
          <pc:docMk/>
          <pc:sldMk cId="1673537206" sldId="257"/>
        </pc:sldMkLst>
        <pc:spChg chg="mod">
          <ac:chgData name="ALEXANDRE" userId="734048d45b8f99b5" providerId="LiveId" clId="{8E3A3629-1655-4DAD-8B74-8737EB0D527D}" dt="2021-03-15T11:45:19.017" v="20" actId="20577"/>
          <ac:spMkLst>
            <pc:docMk/>
            <pc:sldMk cId="1673537206" sldId="257"/>
            <ac:spMk id="4" creationId="{10FC7B3D-DECB-6B4A-B36D-F34E590AB03F}"/>
          </ac:spMkLst>
        </pc:spChg>
        <pc:spChg chg="mod">
          <ac:chgData name="ALEXANDRE" userId="734048d45b8f99b5" providerId="LiveId" clId="{8E3A3629-1655-4DAD-8B74-8737EB0D527D}" dt="2021-03-16T11:40:04.985" v="3517" actId="27636"/>
          <ac:spMkLst>
            <pc:docMk/>
            <pc:sldMk cId="1673537206" sldId="257"/>
            <ac:spMk id="7" creationId="{9033DC5E-112F-4E31-BEC8-F07E06D15EAD}"/>
          </ac:spMkLst>
        </pc:spChg>
      </pc:sldChg>
      <pc:sldChg chg="modSp add del mod">
        <pc:chgData name="ALEXANDRE" userId="734048d45b8f99b5" providerId="LiveId" clId="{8E3A3629-1655-4DAD-8B74-8737EB0D527D}" dt="2021-03-16T12:16:21.543" v="4102" actId="47"/>
        <pc:sldMkLst>
          <pc:docMk/>
          <pc:sldMk cId="0" sldId="263"/>
        </pc:sldMkLst>
        <pc:spChg chg="mod">
          <ac:chgData name="ALEXANDRE" userId="734048d45b8f99b5" providerId="LiveId" clId="{8E3A3629-1655-4DAD-8B74-8737EB0D527D}" dt="2021-03-16T11:30:00.990" v="3404" actId="1076"/>
          <ac:spMkLst>
            <pc:docMk/>
            <pc:sldMk cId="0" sldId="263"/>
            <ac:spMk id="3" creationId="{00000000-0000-0000-0000-000000000000}"/>
          </ac:spMkLst>
        </pc:spChg>
        <pc:spChg chg="mod">
          <ac:chgData name="ALEXANDRE" userId="734048d45b8f99b5" providerId="LiveId" clId="{8E3A3629-1655-4DAD-8B74-8737EB0D527D}" dt="2021-03-16T11:30:10.139" v="3409" actId="14100"/>
          <ac:spMkLst>
            <pc:docMk/>
            <pc:sldMk cId="0" sldId="263"/>
            <ac:spMk id="5" creationId="{00000000-0000-0000-0000-000000000000}"/>
          </ac:spMkLst>
        </pc:spChg>
        <pc:spChg chg="mod">
          <ac:chgData name="ALEXANDRE" userId="734048d45b8f99b5" providerId="LiveId" clId="{8E3A3629-1655-4DAD-8B74-8737EB0D527D}" dt="2021-03-16T11:30:29.214" v="3418" actId="1076"/>
          <ac:spMkLst>
            <pc:docMk/>
            <pc:sldMk cId="0" sldId="263"/>
            <ac:spMk id="7" creationId="{00000000-0000-0000-0000-000000000000}"/>
          </ac:spMkLst>
        </pc:spChg>
      </pc:sldChg>
      <pc:sldChg chg="modSp add del mod">
        <pc:chgData name="ALEXANDRE" userId="734048d45b8f99b5" providerId="LiveId" clId="{8E3A3629-1655-4DAD-8B74-8737EB0D527D}" dt="2021-03-16T12:16:21.543" v="4102" actId="47"/>
        <pc:sldMkLst>
          <pc:docMk/>
          <pc:sldMk cId="0" sldId="274"/>
        </pc:sldMkLst>
        <pc:spChg chg="mod">
          <ac:chgData name="ALEXANDRE" userId="734048d45b8f99b5" providerId="LiveId" clId="{8E3A3629-1655-4DAD-8B74-8737EB0D527D}" dt="2021-03-16T11:46:31.524" v="3680" actId="27636"/>
          <ac:spMkLst>
            <pc:docMk/>
            <pc:sldMk cId="0" sldId="274"/>
            <ac:spMk id="2" creationId="{00000000-0000-0000-0000-000000000000}"/>
          </ac:spMkLst>
        </pc:spChg>
        <pc:spChg chg="mod">
          <ac:chgData name="ALEXANDRE" userId="734048d45b8f99b5" providerId="LiveId" clId="{8E3A3629-1655-4DAD-8B74-8737EB0D527D}" dt="2021-03-16T11:46:19.967" v="3673" actId="20577"/>
          <ac:spMkLst>
            <pc:docMk/>
            <pc:sldMk cId="0" sldId="274"/>
            <ac:spMk id="3" creationId="{00000000-0000-0000-0000-000000000000}"/>
          </ac:spMkLst>
        </pc:spChg>
      </pc:sldChg>
      <pc:sldChg chg="modSp add del mod">
        <pc:chgData name="ALEXANDRE" userId="734048d45b8f99b5" providerId="LiveId" clId="{8E3A3629-1655-4DAD-8B74-8737EB0D527D}" dt="2021-03-16T12:16:21.543" v="4102" actId="47"/>
        <pc:sldMkLst>
          <pc:docMk/>
          <pc:sldMk cId="0" sldId="275"/>
        </pc:sldMkLst>
        <pc:spChg chg="mod">
          <ac:chgData name="ALEXANDRE" userId="734048d45b8f99b5" providerId="LiveId" clId="{8E3A3629-1655-4DAD-8B74-8737EB0D527D}" dt="2021-03-16T11:47:26.955" v="3712" actId="1076"/>
          <ac:spMkLst>
            <pc:docMk/>
            <pc:sldMk cId="0" sldId="275"/>
            <ac:spMk id="2" creationId="{00000000-0000-0000-0000-000000000000}"/>
          </ac:spMkLst>
        </pc:spChg>
        <pc:spChg chg="mod">
          <ac:chgData name="ALEXANDRE" userId="734048d45b8f99b5" providerId="LiveId" clId="{8E3A3629-1655-4DAD-8B74-8737EB0D527D}" dt="2021-03-16T11:46:49.267" v="3695" actId="1076"/>
          <ac:spMkLst>
            <pc:docMk/>
            <pc:sldMk cId="0" sldId="275"/>
            <ac:spMk id="3" creationId="{00000000-0000-0000-0000-000000000000}"/>
          </ac:spMkLst>
        </pc:spChg>
      </pc:sldChg>
      <pc:sldChg chg="modSp add del mod modAnim">
        <pc:chgData name="ALEXANDRE" userId="734048d45b8f99b5" providerId="LiveId" clId="{8E3A3629-1655-4DAD-8B74-8737EB0D527D}" dt="2021-03-16T12:16:21.543" v="4102" actId="47"/>
        <pc:sldMkLst>
          <pc:docMk/>
          <pc:sldMk cId="0" sldId="276"/>
        </pc:sldMkLst>
        <pc:spChg chg="mod">
          <ac:chgData name="ALEXANDRE" userId="734048d45b8f99b5" providerId="LiveId" clId="{8E3A3629-1655-4DAD-8B74-8737EB0D527D}" dt="2021-03-16T11:45:06.720" v="3652" actId="27636"/>
          <ac:spMkLst>
            <pc:docMk/>
            <pc:sldMk cId="0" sldId="276"/>
            <ac:spMk id="7" creationId="{00000000-0000-0000-0000-000000000000}"/>
          </ac:spMkLst>
        </pc:spChg>
        <pc:spChg chg="mod">
          <ac:chgData name="ALEXANDRE" userId="734048d45b8f99b5" providerId="LiveId" clId="{8E3A3629-1655-4DAD-8B74-8737EB0D527D}" dt="2021-03-16T11:45:17.911" v="3658" actId="404"/>
          <ac:spMkLst>
            <pc:docMk/>
            <pc:sldMk cId="0" sldId="276"/>
            <ac:spMk id="9" creationId="{00000000-0000-0000-0000-000000000000}"/>
          </ac:spMkLst>
        </pc:spChg>
        <pc:spChg chg="mod">
          <ac:chgData name="ALEXANDRE" userId="734048d45b8f99b5" providerId="LiveId" clId="{8E3A3629-1655-4DAD-8B74-8737EB0D527D}" dt="2021-03-16T11:45:01.670" v="3649" actId="1076"/>
          <ac:spMkLst>
            <pc:docMk/>
            <pc:sldMk cId="0" sldId="276"/>
            <ac:spMk id="10" creationId="{00000000-0000-0000-0000-000000000000}"/>
          </ac:spMkLst>
        </pc:spChg>
      </pc:sldChg>
      <pc:sldChg chg="modSp mod">
        <pc:chgData name="ALEXANDRE" userId="734048d45b8f99b5" providerId="LiveId" clId="{8E3A3629-1655-4DAD-8B74-8737EB0D527D}" dt="2021-03-15T12:50:12.947" v="1614" actId="20577"/>
        <pc:sldMkLst>
          <pc:docMk/>
          <pc:sldMk cId="2053095364" sldId="403"/>
        </pc:sldMkLst>
        <pc:spChg chg="mod">
          <ac:chgData name="ALEXANDRE" userId="734048d45b8f99b5" providerId="LiveId" clId="{8E3A3629-1655-4DAD-8B74-8737EB0D527D}" dt="2021-03-15T12:50:12.947" v="1614" actId="20577"/>
          <ac:spMkLst>
            <pc:docMk/>
            <pc:sldMk cId="2053095364" sldId="403"/>
            <ac:spMk id="2" creationId="{BB06AB9E-2533-4B00-8602-8E917B797FF4}"/>
          </ac:spMkLst>
        </pc:spChg>
        <pc:spChg chg="mod">
          <ac:chgData name="ALEXANDRE" userId="734048d45b8f99b5" providerId="LiveId" clId="{8E3A3629-1655-4DAD-8B74-8737EB0D527D}" dt="2021-03-15T12:49:03.583" v="1584" actId="14100"/>
          <ac:spMkLst>
            <pc:docMk/>
            <pc:sldMk cId="2053095364" sldId="403"/>
            <ac:spMk id="3" creationId="{1F313DDD-4751-4E30-B335-CC88B0C7DC82}"/>
          </ac:spMkLst>
        </pc:spChg>
      </pc:sldChg>
      <pc:sldChg chg="addSp delSp modSp mod">
        <pc:chgData name="ALEXANDRE" userId="734048d45b8f99b5" providerId="LiveId" clId="{8E3A3629-1655-4DAD-8B74-8737EB0D527D}" dt="2021-03-15T12:52:17.959" v="1692" actId="1037"/>
        <pc:sldMkLst>
          <pc:docMk/>
          <pc:sldMk cId="944507667" sldId="404"/>
        </pc:sldMkLst>
        <pc:spChg chg="mod">
          <ac:chgData name="ALEXANDRE" userId="734048d45b8f99b5" providerId="LiveId" clId="{8E3A3629-1655-4DAD-8B74-8737EB0D527D}" dt="2021-03-15T12:50:25.581" v="1637" actId="20577"/>
          <ac:spMkLst>
            <pc:docMk/>
            <pc:sldMk cId="944507667" sldId="404"/>
            <ac:spMk id="2" creationId="{BB06AB9E-2533-4B00-8602-8E917B797FF4}"/>
          </ac:spMkLst>
        </pc:spChg>
        <pc:spChg chg="mod">
          <ac:chgData name="ALEXANDRE" userId="734048d45b8f99b5" providerId="LiveId" clId="{8E3A3629-1655-4DAD-8B74-8737EB0D527D}" dt="2021-03-15T12:52:04.646" v="1688" actId="113"/>
          <ac:spMkLst>
            <pc:docMk/>
            <pc:sldMk cId="944507667" sldId="404"/>
            <ac:spMk id="3" creationId="{1F313DDD-4751-4E30-B335-CC88B0C7DC82}"/>
          </ac:spMkLst>
        </pc:spChg>
        <pc:picChg chg="add mod">
          <ac:chgData name="ALEXANDRE" userId="734048d45b8f99b5" providerId="LiveId" clId="{8E3A3629-1655-4DAD-8B74-8737EB0D527D}" dt="2021-03-15T12:52:17.959" v="1692" actId="1037"/>
          <ac:picMkLst>
            <pc:docMk/>
            <pc:sldMk cId="944507667" sldId="404"/>
            <ac:picMk id="5" creationId="{C07EBB82-E495-4651-A1D6-A14A3F723790}"/>
          </ac:picMkLst>
        </pc:picChg>
        <pc:picChg chg="add del">
          <ac:chgData name="ALEXANDRE" userId="734048d45b8f99b5" providerId="LiveId" clId="{8E3A3629-1655-4DAD-8B74-8737EB0D527D}" dt="2021-03-15T12:51:29.209" v="1673" actId="22"/>
          <ac:picMkLst>
            <pc:docMk/>
            <pc:sldMk cId="944507667" sldId="404"/>
            <ac:picMk id="7" creationId="{7415010F-B6FD-4094-9EEF-AD71D4322B89}"/>
          </ac:picMkLst>
        </pc:picChg>
      </pc:sldChg>
      <pc:sldChg chg="del">
        <pc:chgData name="ALEXANDRE" userId="734048d45b8f99b5" providerId="LiveId" clId="{8E3A3629-1655-4DAD-8B74-8737EB0D527D}" dt="2021-03-15T11:46:25.912" v="67" actId="47"/>
        <pc:sldMkLst>
          <pc:docMk/>
          <pc:sldMk cId="3162103530" sldId="676"/>
        </pc:sldMkLst>
      </pc:sldChg>
      <pc:sldChg chg="modSp mod">
        <pc:chgData name="ALEXANDRE" userId="734048d45b8f99b5" providerId="LiveId" clId="{8E3A3629-1655-4DAD-8B74-8737EB0D527D}" dt="2021-03-15T11:46:17.803" v="66" actId="20577"/>
        <pc:sldMkLst>
          <pc:docMk/>
          <pc:sldMk cId="3875957722" sldId="684"/>
        </pc:sldMkLst>
        <pc:spChg chg="mod">
          <ac:chgData name="ALEXANDRE" userId="734048d45b8f99b5" providerId="LiveId" clId="{8E3A3629-1655-4DAD-8B74-8737EB0D527D}" dt="2021-03-15T11:46:17.803" v="66" actId="20577"/>
          <ac:spMkLst>
            <pc:docMk/>
            <pc:sldMk cId="3875957722" sldId="684"/>
            <ac:spMk id="2" creationId="{F9A0BA26-1F71-1D4E-BE52-10A03A521463}"/>
          </ac:spMkLst>
        </pc:spChg>
      </pc:sldChg>
      <pc:sldChg chg="addSp delSp modSp new mod">
        <pc:chgData name="ALEXANDRE" userId="734048d45b8f99b5" providerId="LiveId" clId="{8E3A3629-1655-4DAD-8B74-8737EB0D527D}" dt="2021-03-15T11:56:20.144" v="350" actId="1076"/>
        <pc:sldMkLst>
          <pc:docMk/>
          <pc:sldMk cId="180915020" sldId="685"/>
        </pc:sldMkLst>
        <pc:spChg chg="mod">
          <ac:chgData name="ALEXANDRE" userId="734048d45b8f99b5" providerId="LiveId" clId="{8E3A3629-1655-4DAD-8B74-8737EB0D527D}" dt="2021-03-15T11:47:31.534" v="124" actId="313"/>
          <ac:spMkLst>
            <pc:docMk/>
            <pc:sldMk cId="180915020" sldId="685"/>
            <ac:spMk id="2" creationId="{40A01D0C-E0C5-418E-B095-8302FE2AE1D3}"/>
          </ac:spMkLst>
        </pc:spChg>
        <pc:spChg chg="mod">
          <ac:chgData name="ALEXANDRE" userId="734048d45b8f99b5" providerId="LiveId" clId="{8E3A3629-1655-4DAD-8B74-8737EB0D527D}" dt="2021-03-15T11:55:41.421" v="337" actId="20577"/>
          <ac:spMkLst>
            <pc:docMk/>
            <pc:sldMk cId="180915020" sldId="685"/>
            <ac:spMk id="3" creationId="{CC5911B0-669A-48E8-91D1-871A07C013B4}"/>
          </ac:spMkLst>
        </pc:spChg>
        <pc:spChg chg="add del mod">
          <ac:chgData name="ALEXANDRE" userId="734048d45b8f99b5" providerId="LiveId" clId="{8E3A3629-1655-4DAD-8B74-8737EB0D527D}" dt="2021-03-15T11:56:13.521" v="346" actId="21"/>
          <ac:spMkLst>
            <pc:docMk/>
            <pc:sldMk cId="180915020" sldId="685"/>
            <ac:spMk id="5" creationId="{2F309137-AB5D-4BAE-8E96-2B5968B6D6AF}"/>
          </ac:spMkLst>
        </pc:spChg>
        <pc:picChg chg="add del">
          <ac:chgData name="ALEXANDRE" userId="734048d45b8f99b5" providerId="LiveId" clId="{8E3A3629-1655-4DAD-8B74-8737EB0D527D}" dt="2021-03-15T11:49:45.175" v="254"/>
          <ac:picMkLst>
            <pc:docMk/>
            <pc:sldMk cId="180915020" sldId="685"/>
            <ac:picMk id="4" creationId="{46264920-A9F9-4156-98E6-0C4864187037}"/>
          </ac:picMkLst>
        </pc:picChg>
        <pc:picChg chg="add mod">
          <ac:chgData name="ALEXANDRE" userId="734048d45b8f99b5" providerId="LiveId" clId="{8E3A3629-1655-4DAD-8B74-8737EB0D527D}" dt="2021-03-15T11:56:20.144" v="350" actId="1076"/>
          <ac:picMkLst>
            <pc:docMk/>
            <pc:sldMk cId="180915020" sldId="685"/>
            <ac:picMk id="6" creationId="{F1F7FFC3-7F0C-49A9-AB13-8D59E5454F21}"/>
          </ac:picMkLst>
        </pc:picChg>
        <pc:picChg chg="add del mod">
          <ac:chgData name="ALEXANDRE" userId="734048d45b8f99b5" providerId="LiveId" clId="{8E3A3629-1655-4DAD-8B74-8737EB0D527D}" dt="2021-03-15T11:56:13.521" v="346" actId="21"/>
          <ac:picMkLst>
            <pc:docMk/>
            <pc:sldMk cId="180915020" sldId="685"/>
            <ac:picMk id="1026" creationId="{1216BE7C-B1EA-4D9D-BD2B-69D1BF1AC304}"/>
          </ac:picMkLst>
        </pc:picChg>
      </pc:sldChg>
      <pc:sldChg chg="del">
        <pc:chgData name="ALEXANDRE" userId="734048d45b8f99b5" providerId="LiveId" clId="{8E3A3629-1655-4DAD-8B74-8737EB0D527D}" dt="2021-03-15T11:46:25.912" v="67" actId="47"/>
        <pc:sldMkLst>
          <pc:docMk/>
          <pc:sldMk cId="2891337462" sldId="685"/>
        </pc:sldMkLst>
      </pc:sldChg>
      <pc:sldChg chg="addSp delSp modSp add mod">
        <pc:chgData name="ALEXANDRE" userId="734048d45b8f99b5" providerId="LiveId" clId="{8E3A3629-1655-4DAD-8B74-8737EB0D527D}" dt="2021-03-15T11:58:29.657" v="450" actId="20577"/>
        <pc:sldMkLst>
          <pc:docMk/>
          <pc:sldMk cId="625434561" sldId="686"/>
        </pc:sldMkLst>
        <pc:spChg chg="mod">
          <ac:chgData name="ALEXANDRE" userId="734048d45b8f99b5" providerId="LiveId" clId="{8E3A3629-1655-4DAD-8B74-8737EB0D527D}" dt="2021-03-15T11:58:16.566" v="443" actId="1076"/>
          <ac:spMkLst>
            <pc:docMk/>
            <pc:sldMk cId="625434561" sldId="686"/>
            <ac:spMk id="2" creationId="{40A01D0C-E0C5-418E-B095-8302FE2AE1D3}"/>
          </ac:spMkLst>
        </pc:spChg>
        <pc:spChg chg="mod">
          <ac:chgData name="ALEXANDRE" userId="734048d45b8f99b5" providerId="LiveId" clId="{8E3A3629-1655-4DAD-8B74-8737EB0D527D}" dt="2021-03-15T11:58:29.657" v="450" actId="20577"/>
          <ac:spMkLst>
            <pc:docMk/>
            <pc:sldMk cId="625434561" sldId="686"/>
            <ac:spMk id="3" creationId="{CC5911B0-669A-48E8-91D1-871A07C013B4}"/>
          </ac:spMkLst>
        </pc:spChg>
        <pc:spChg chg="add del mod">
          <ac:chgData name="ALEXANDRE" userId="734048d45b8f99b5" providerId="LiveId" clId="{8E3A3629-1655-4DAD-8B74-8737EB0D527D}" dt="2021-03-15T11:57:04.080" v="380"/>
          <ac:spMkLst>
            <pc:docMk/>
            <pc:sldMk cId="625434561" sldId="686"/>
            <ac:spMk id="7" creationId="{808136E8-ED80-42ED-9555-E1FFCAC37ABD}"/>
          </ac:spMkLst>
        </pc:spChg>
        <pc:picChg chg="add del mod">
          <ac:chgData name="ALEXANDRE" userId="734048d45b8f99b5" providerId="LiveId" clId="{8E3A3629-1655-4DAD-8B74-8737EB0D527D}" dt="2021-03-15T11:57:04.080" v="380"/>
          <ac:picMkLst>
            <pc:docMk/>
            <pc:sldMk cId="625434561" sldId="686"/>
            <ac:picMk id="5" creationId="{B6290A80-4D7F-47AB-94EB-ECEAEB3A0BFE}"/>
          </ac:picMkLst>
        </pc:picChg>
        <pc:picChg chg="del">
          <ac:chgData name="ALEXANDRE" userId="734048d45b8f99b5" providerId="LiveId" clId="{8E3A3629-1655-4DAD-8B74-8737EB0D527D}" dt="2021-03-15T11:56:56.703" v="378" actId="478"/>
          <ac:picMkLst>
            <pc:docMk/>
            <pc:sldMk cId="625434561" sldId="686"/>
            <ac:picMk id="6" creationId="{F1F7FFC3-7F0C-49A9-AB13-8D59E5454F21}"/>
          </ac:picMkLst>
        </pc:picChg>
      </pc:sldChg>
      <pc:sldChg chg="del">
        <pc:chgData name="ALEXANDRE" userId="734048d45b8f99b5" providerId="LiveId" clId="{8E3A3629-1655-4DAD-8B74-8737EB0D527D}" dt="2021-03-15T11:46:25.912" v="67" actId="47"/>
        <pc:sldMkLst>
          <pc:docMk/>
          <pc:sldMk cId="1484730721" sldId="686"/>
        </pc:sldMkLst>
      </pc:sldChg>
      <pc:sldChg chg="del">
        <pc:chgData name="ALEXANDRE" userId="734048d45b8f99b5" providerId="LiveId" clId="{8E3A3629-1655-4DAD-8B74-8737EB0D527D}" dt="2021-03-15T11:46:25.912" v="67" actId="47"/>
        <pc:sldMkLst>
          <pc:docMk/>
          <pc:sldMk cId="1825646114" sldId="687"/>
        </pc:sldMkLst>
      </pc:sldChg>
      <pc:sldChg chg="modSp new mod">
        <pc:chgData name="ALEXANDRE" userId="734048d45b8f99b5" providerId="LiveId" clId="{8E3A3629-1655-4DAD-8B74-8737EB0D527D}" dt="2021-03-15T12:06:17.619" v="629" actId="113"/>
        <pc:sldMkLst>
          <pc:docMk/>
          <pc:sldMk cId="3983268472" sldId="687"/>
        </pc:sldMkLst>
        <pc:spChg chg="mod">
          <ac:chgData name="ALEXANDRE" userId="734048d45b8f99b5" providerId="LiveId" clId="{8E3A3629-1655-4DAD-8B74-8737EB0D527D}" dt="2021-03-15T11:58:41.874" v="453" actId="20577"/>
          <ac:spMkLst>
            <pc:docMk/>
            <pc:sldMk cId="3983268472" sldId="687"/>
            <ac:spMk id="2" creationId="{FFC95383-6824-4EFE-A589-F03157D6F9D8}"/>
          </ac:spMkLst>
        </pc:spChg>
        <pc:spChg chg="mod">
          <ac:chgData name="ALEXANDRE" userId="734048d45b8f99b5" providerId="LiveId" clId="{8E3A3629-1655-4DAD-8B74-8737EB0D527D}" dt="2021-03-15T12:06:17.619" v="629" actId="113"/>
          <ac:spMkLst>
            <pc:docMk/>
            <pc:sldMk cId="3983268472" sldId="687"/>
            <ac:spMk id="3" creationId="{1932EF14-68C2-48CB-8B52-E3FDED135F4D}"/>
          </ac:spMkLst>
        </pc:spChg>
      </pc:sldChg>
      <pc:sldChg chg="addSp delSp modSp new mod modAnim">
        <pc:chgData name="ALEXANDRE" userId="734048d45b8f99b5" providerId="LiveId" clId="{8E3A3629-1655-4DAD-8B74-8737EB0D527D}" dt="2021-03-16T11:40:24.149" v="3518"/>
        <pc:sldMkLst>
          <pc:docMk/>
          <pc:sldMk cId="2487112812" sldId="688"/>
        </pc:sldMkLst>
        <pc:spChg chg="del mod">
          <ac:chgData name="ALEXANDRE" userId="734048d45b8f99b5" providerId="LiveId" clId="{8E3A3629-1655-4DAD-8B74-8737EB0D527D}" dt="2021-03-15T12:14:30.298" v="714" actId="478"/>
          <ac:spMkLst>
            <pc:docMk/>
            <pc:sldMk cId="2487112812" sldId="688"/>
            <ac:spMk id="2" creationId="{E1DBA64E-15F3-4B78-AF53-BA1EFBD45657}"/>
          </ac:spMkLst>
        </pc:spChg>
        <pc:spChg chg="mod">
          <ac:chgData name="ALEXANDRE" userId="734048d45b8f99b5" providerId="LiveId" clId="{8E3A3629-1655-4DAD-8B74-8737EB0D527D}" dt="2021-03-15T12:18:34.340" v="831" actId="255"/>
          <ac:spMkLst>
            <pc:docMk/>
            <pc:sldMk cId="2487112812" sldId="688"/>
            <ac:spMk id="3" creationId="{829A31F8-020A-4203-970E-9EB18ECFC3E0}"/>
          </ac:spMkLst>
        </pc:spChg>
        <pc:spChg chg="add del mod">
          <ac:chgData name="ALEXANDRE" userId="734048d45b8f99b5" providerId="LiveId" clId="{8E3A3629-1655-4DAD-8B74-8737EB0D527D}" dt="2021-03-15T12:14:31.581" v="715" actId="478"/>
          <ac:spMkLst>
            <pc:docMk/>
            <pc:sldMk cId="2487112812" sldId="688"/>
            <ac:spMk id="5" creationId="{045870D2-86A3-46F9-9B4C-8522A66B62AF}"/>
          </ac:spMkLst>
        </pc:spChg>
      </pc:sldChg>
      <pc:sldChg chg="del">
        <pc:chgData name="ALEXANDRE" userId="734048d45b8f99b5" providerId="LiveId" clId="{8E3A3629-1655-4DAD-8B74-8737EB0D527D}" dt="2021-03-15T11:46:25.912" v="67" actId="47"/>
        <pc:sldMkLst>
          <pc:docMk/>
          <pc:sldMk cId="2847908363" sldId="688"/>
        </pc:sldMkLst>
      </pc:sldChg>
      <pc:sldChg chg="modSp add mod modAnim">
        <pc:chgData name="ALEXANDRE" userId="734048d45b8f99b5" providerId="LiveId" clId="{8E3A3629-1655-4DAD-8B74-8737EB0D527D}" dt="2021-03-16T11:40:31.167" v="3520"/>
        <pc:sldMkLst>
          <pc:docMk/>
          <pc:sldMk cId="2143098234" sldId="689"/>
        </pc:sldMkLst>
        <pc:spChg chg="mod">
          <ac:chgData name="ALEXANDRE" userId="734048d45b8f99b5" providerId="LiveId" clId="{8E3A3629-1655-4DAD-8B74-8737EB0D527D}" dt="2021-03-15T12:24:32.892" v="1103" actId="113"/>
          <ac:spMkLst>
            <pc:docMk/>
            <pc:sldMk cId="2143098234" sldId="689"/>
            <ac:spMk id="3" creationId="{829A31F8-020A-4203-970E-9EB18ECFC3E0}"/>
          </ac:spMkLst>
        </pc:spChg>
      </pc:sldChg>
      <pc:sldChg chg="del">
        <pc:chgData name="ALEXANDRE" userId="734048d45b8f99b5" providerId="LiveId" clId="{8E3A3629-1655-4DAD-8B74-8737EB0D527D}" dt="2021-03-15T11:46:25.912" v="67" actId="47"/>
        <pc:sldMkLst>
          <pc:docMk/>
          <pc:sldMk cId="3888693584" sldId="689"/>
        </pc:sldMkLst>
      </pc:sldChg>
      <pc:sldChg chg="del">
        <pc:chgData name="ALEXANDRE" userId="734048d45b8f99b5" providerId="LiveId" clId="{8E3A3629-1655-4DAD-8B74-8737EB0D527D}" dt="2021-03-15T11:46:25.912" v="67" actId="47"/>
        <pc:sldMkLst>
          <pc:docMk/>
          <pc:sldMk cId="2552027945" sldId="690"/>
        </pc:sldMkLst>
      </pc:sldChg>
      <pc:sldChg chg="modSp add mod ord">
        <pc:chgData name="ALEXANDRE" userId="734048d45b8f99b5" providerId="LiveId" clId="{8E3A3629-1655-4DAD-8B74-8737EB0D527D}" dt="2021-03-15T13:04:56.681" v="1974" actId="20577"/>
        <pc:sldMkLst>
          <pc:docMk/>
          <pc:sldMk cId="3327617499" sldId="690"/>
        </pc:sldMkLst>
        <pc:spChg chg="mod">
          <ac:chgData name="ALEXANDRE" userId="734048d45b8f99b5" providerId="LiveId" clId="{8E3A3629-1655-4DAD-8B74-8737EB0D527D}" dt="2021-03-15T13:04:56.681" v="1974" actId="20577"/>
          <ac:spMkLst>
            <pc:docMk/>
            <pc:sldMk cId="3327617499" sldId="690"/>
            <ac:spMk id="2" creationId="{F9A0BA26-1F71-1D4E-BE52-10A03A521463}"/>
          </ac:spMkLst>
        </pc:spChg>
      </pc:sldChg>
      <pc:sldChg chg="del">
        <pc:chgData name="ALEXANDRE" userId="734048d45b8f99b5" providerId="LiveId" clId="{8E3A3629-1655-4DAD-8B74-8737EB0D527D}" dt="2021-03-15T11:46:25.912" v="67" actId="47"/>
        <pc:sldMkLst>
          <pc:docMk/>
          <pc:sldMk cId="773871182" sldId="691"/>
        </pc:sldMkLst>
      </pc:sldChg>
      <pc:sldChg chg="new del">
        <pc:chgData name="ALEXANDRE" userId="734048d45b8f99b5" providerId="LiveId" clId="{8E3A3629-1655-4DAD-8B74-8737EB0D527D}" dt="2021-03-15T12:33:38.662" v="1116" actId="680"/>
        <pc:sldMkLst>
          <pc:docMk/>
          <pc:sldMk cId="2061574087" sldId="691"/>
        </pc:sldMkLst>
      </pc:sldChg>
      <pc:sldChg chg="addSp modSp new mod">
        <pc:chgData name="ALEXANDRE" userId="734048d45b8f99b5" providerId="LiveId" clId="{8E3A3629-1655-4DAD-8B74-8737EB0D527D}" dt="2021-03-15T12:35:01.393" v="1169" actId="403"/>
        <pc:sldMkLst>
          <pc:docMk/>
          <pc:sldMk cId="2788936582" sldId="691"/>
        </pc:sldMkLst>
        <pc:spChg chg="mod">
          <ac:chgData name="ALEXANDRE" userId="734048d45b8f99b5" providerId="LiveId" clId="{8E3A3629-1655-4DAD-8B74-8737EB0D527D}" dt="2021-03-15T12:35:01.393" v="1169" actId="403"/>
          <ac:spMkLst>
            <pc:docMk/>
            <pc:sldMk cId="2788936582" sldId="691"/>
            <ac:spMk id="2" creationId="{BB63C3BE-962A-4E68-95DB-E2A0D2AAC43B}"/>
          </ac:spMkLst>
        </pc:spChg>
        <pc:spChg chg="mod">
          <ac:chgData name="ALEXANDRE" userId="734048d45b8f99b5" providerId="LiveId" clId="{8E3A3629-1655-4DAD-8B74-8737EB0D527D}" dt="2021-03-15T12:34:56.723" v="1166" actId="1076"/>
          <ac:spMkLst>
            <pc:docMk/>
            <pc:sldMk cId="2788936582" sldId="691"/>
            <ac:spMk id="3" creationId="{A363398B-F8E7-4964-A1FE-FB33945AD493}"/>
          </ac:spMkLst>
        </pc:spChg>
        <pc:picChg chg="add mod">
          <ac:chgData name="ALEXANDRE" userId="734048d45b8f99b5" providerId="LiveId" clId="{8E3A3629-1655-4DAD-8B74-8737EB0D527D}" dt="2021-03-15T12:34:56.723" v="1166" actId="1076"/>
          <ac:picMkLst>
            <pc:docMk/>
            <pc:sldMk cId="2788936582" sldId="691"/>
            <ac:picMk id="5" creationId="{870E0E72-31F7-4C23-A9EE-B08E01887136}"/>
          </ac:picMkLst>
        </pc:picChg>
      </pc:sldChg>
      <pc:sldChg chg="delSp modSp add mod">
        <pc:chgData name="ALEXANDRE" userId="734048d45b8f99b5" providerId="LiveId" clId="{8E3A3629-1655-4DAD-8B74-8737EB0D527D}" dt="2021-03-15T12:36:36.259" v="1210" actId="403"/>
        <pc:sldMkLst>
          <pc:docMk/>
          <pc:sldMk cId="3002909051" sldId="692"/>
        </pc:sldMkLst>
        <pc:spChg chg="mod">
          <ac:chgData name="ALEXANDRE" userId="734048d45b8f99b5" providerId="LiveId" clId="{8E3A3629-1655-4DAD-8B74-8737EB0D527D}" dt="2021-03-15T12:36:36.259" v="1210" actId="403"/>
          <ac:spMkLst>
            <pc:docMk/>
            <pc:sldMk cId="3002909051" sldId="692"/>
            <ac:spMk id="2" creationId="{BB63C3BE-962A-4E68-95DB-E2A0D2AAC43B}"/>
          </ac:spMkLst>
        </pc:spChg>
        <pc:spChg chg="mod">
          <ac:chgData name="ALEXANDRE" userId="734048d45b8f99b5" providerId="LiveId" clId="{8E3A3629-1655-4DAD-8B74-8737EB0D527D}" dt="2021-03-15T12:36:34.425" v="1209" actId="1076"/>
          <ac:spMkLst>
            <pc:docMk/>
            <pc:sldMk cId="3002909051" sldId="692"/>
            <ac:spMk id="3" creationId="{A363398B-F8E7-4964-A1FE-FB33945AD493}"/>
          </ac:spMkLst>
        </pc:spChg>
        <pc:picChg chg="del">
          <ac:chgData name="ALEXANDRE" userId="734048d45b8f99b5" providerId="LiveId" clId="{8E3A3629-1655-4DAD-8B74-8737EB0D527D}" dt="2021-03-15T12:35:51.941" v="1187" actId="478"/>
          <ac:picMkLst>
            <pc:docMk/>
            <pc:sldMk cId="3002909051" sldId="692"/>
            <ac:picMk id="5" creationId="{870E0E72-31F7-4C23-A9EE-B08E01887136}"/>
          </ac:picMkLst>
        </pc:picChg>
      </pc:sldChg>
      <pc:sldChg chg="del">
        <pc:chgData name="ALEXANDRE" userId="734048d45b8f99b5" providerId="LiveId" clId="{8E3A3629-1655-4DAD-8B74-8737EB0D527D}" dt="2021-03-15T11:46:25.912" v="67" actId="47"/>
        <pc:sldMkLst>
          <pc:docMk/>
          <pc:sldMk cId="3180195766" sldId="692"/>
        </pc:sldMkLst>
      </pc:sldChg>
      <pc:sldChg chg="del">
        <pc:chgData name="ALEXANDRE" userId="734048d45b8f99b5" providerId="LiveId" clId="{8E3A3629-1655-4DAD-8B74-8737EB0D527D}" dt="2021-03-15T11:46:25.912" v="67" actId="47"/>
        <pc:sldMkLst>
          <pc:docMk/>
          <pc:sldMk cId="447959638" sldId="693"/>
        </pc:sldMkLst>
      </pc:sldChg>
      <pc:sldChg chg="addSp modSp new mod">
        <pc:chgData name="ALEXANDRE" userId="734048d45b8f99b5" providerId="LiveId" clId="{8E3A3629-1655-4DAD-8B74-8737EB0D527D}" dt="2021-03-16T11:54:05.626" v="3764" actId="1076"/>
        <pc:sldMkLst>
          <pc:docMk/>
          <pc:sldMk cId="2153971769" sldId="693"/>
        </pc:sldMkLst>
        <pc:spChg chg="mod">
          <ac:chgData name="ALEXANDRE" userId="734048d45b8f99b5" providerId="LiveId" clId="{8E3A3629-1655-4DAD-8B74-8737EB0D527D}" dt="2021-03-15T12:45:41.256" v="1478" actId="1076"/>
          <ac:spMkLst>
            <pc:docMk/>
            <pc:sldMk cId="2153971769" sldId="693"/>
            <ac:spMk id="2" creationId="{420659BF-ADBC-4136-BB73-990A90F55FB3}"/>
          </ac:spMkLst>
        </pc:spChg>
        <pc:spChg chg="mod">
          <ac:chgData name="ALEXANDRE" userId="734048d45b8f99b5" providerId="LiveId" clId="{8E3A3629-1655-4DAD-8B74-8737EB0D527D}" dt="2021-03-16T11:54:05.626" v="3764" actId="1076"/>
          <ac:spMkLst>
            <pc:docMk/>
            <pc:sldMk cId="2153971769" sldId="693"/>
            <ac:spMk id="3" creationId="{6F5B704B-5BED-4E2A-9BB9-893B788E6BC0}"/>
          </ac:spMkLst>
        </pc:spChg>
        <pc:picChg chg="add mod">
          <ac:chgData name="ALEXANDRE" userId="734048d45b8f99b5" providerId="LiveId" clId="{8E3A3629-1655-4DAD-8B74-8737EB0D527D}" dt="2021-03-15T12:45:47.545" v="1484" actId="1076"/>
          <ac:picMkLst>
            <pc:docMk/>
            <pc:sldMk cId="2153971769" sldId="693"/>
            <ac:picMk id="2050" creationId="{A6151111-9700-4A7A-9BD9-091AD4FB75E2}"/>
          </ac:picMkLst>
        </pc:picChg>
      </pc:sldChg>
      <pc:sldChg chg="del">
        <pc:chgData name="ALEXANDRE" userId="734048d45b8f99b5" providerId="LiveId" clId="{8E3A3629-1655-4DAD-8B74-8737EB0D527D}" dt="2021-03-15T11:46:25.912" v="67" actId="47"/>
        <pc:sldMkLst>
          <pc:docMk/>
          <pc:sldMk cId="517338433" sldId="694"/>
        </pc:sldMkLst>
      </pc:sldChg>
      <pc:sldChg chg="modSp add mod">
        <pc:chgData name="ALEXANDRE" userId="734048d45b8f99b5" providerId="LiveId" clId="{8E3A3629-1655-4DAD-8B74-8737EB0D527D}" dt="2021-03-15T12:46:36.574" v="1523" actId="1076"/>
        <pc:sldMkLst>
          <pc:docMk/>
          <pc:sldMk cId="1820662665" sldId="694"/>
        </pc:sldMkLst>
        <pc:spChg chg="mod">
          <ac:chgData name="ALEXANDRE" userId="734048d45b8f99b5" providerId="LiveId" clId="{8E3A3629-1655-4DAD-8B74-8737EB0D527D}" dt="2021-03-15T12:46:11.172" v="1507" actId="20577"/>
          <ac:spMkLst>
            <pc:docMk/>
            <pc:sldMk cId="1820662665" sldId="694"/>
            <ac:spMk id="2" creationId="{420659BF-ADBC-4136-BB73-990A90F55FB3}"/>
          </ac:spMkLst>
        </pc:spChg>
        <pc:spChg chg="mod">
          <ac:chgData name="ALEXANDRE" userId="734048d45b8f99b5" providerId="LiveId" clId="{8E3A3629-1655-4DAD-8B74-8737EB0D527D}" dt="2021-03-15T12:46:36.574" v="1523" actId="1076"/>
          <ac:spMkLst>
            <pc:docMk/>
            <pc:sldMk cId="1820662665" sldId="694"/>
            <ac:spMk id="3" creationId="{6F5B704B-5BED-4E2A-9BB9-893B788E6BC0}"/>
          </ac:spMkLst>
        </pc:spChg>
        <pc:picChg chg="mod">
          <ac:chgData name="ALEXANDRE" userId="734048d45b8f99b5" providerId="LiveId" clId="{8E3A3629-1655-4DAD-8B74-8737EB0D527D}" dt="2021-03-15T12:46:34.091" v="1522" actId="1076"/>
          <ac:picMkLst>
            <pc:docMk/>
            <pc:sldMk cId="1820662665" sldId="694"/>
            <ac:picMk id="2050" creationId="{A6151111-9700-4A7A-9BD9-091AD4FB75E2}"/>
          </ac:picMkLst>
        </pc:picChg>
      </pc:sldChg>
      <pc:sldChg chg="del">
        <pc:chgData name="ALEXANDRE" userId="734048d45b8f99b5" providerId="LiveId" clId="{8E3A3629-1655-4DAD-8B74-8737EB0D527D}" dt="2021-03-15T11:46:25.912" v="67" actId="47"/>
        <pc:sldMkLst>
          <pc:docMk/>
          <pc:sldMk cId="639282165" sldId="695"/>
        </pc:sldMkLst>
      </pc:sldChg>
      <pc:sldChg chg="modSp add mod">
        <pc:chgData name="ALEXANDRE" userId="734048d45b8f99b5" providerId="LiveId" clId="{8E3A3629-1655-4DAD-8B74-8737EB0D527D}" dt="2021-03-15T12:49:59.154" v="1610" actId="27636"/>
        <pc:sldMkLst>
          <pc:docMk/>
          <pc:sldMk cId="2778469515" sldId="695"/>
        </pc:sldMkLst>
        <pc:spChg chg="mod">
          <ac:chgData name="ALEXANDRE" userId="734048d45b8f99b5" providerId="LiveId" clId="{8E3A3629-1655-4DAD-8B74-8737EB0D527D}" dt="2021-03-15T12:49:59.154" v="1610" actId="27636"/>
          <ac:spMkLst>
            <pc:docMk/>
            <pc:sldMk cId="2778469515" sldId="695"/>
            <ac:spMk id="2" creationId="{BB06AB9E-2533-4B00-8602-8E917B797FF4}"/>
          </ac:spMkLst>
        </pc:spChg>
      </pc:sldChg>
      <pc:sldChg chg="del">
        <pc:chgData name="ALEXANDRE" userId="734048d45b8f99b5" providerId="LiveId" clId="{8E3A3629-1655-4DAD-8B74-8737EB0D527D}" dt="2021-03-15T11:46:25.912" v="67" actId="47"/>
        <pc:sldMkLst>
          <pc:docMk/>
          <pc:sldMk cId="60237570" sldId="696"/>
        </pc:sldMkLst>
      </pc:sldChg>
      <pc:sldChg chg="addSp delSp modSp add mod ord">
        <pc:chgData name="ALEXANDRE" userId="734048d45b8f99b5" providerId="LiveId" clId="{8E3A3629-1655-4DAD-8B74-8737EB0D527D}" dt="2021-03-15T12:58:21.195" v="1894" actId="1076"/>
        <pc:sldMkLst>
          <pc:docMk/>
          <pc:sldMk cId="303939155" sldId="696"/>
        </pc:sldMkLst>
        <pc:spChg chg="mod">
          <ac:chgData name="ALEXANDRE" userId="734048d45b8f99b5" providerId="LiveId" clId="{8E3A3629-1655-4DAD-8B74-8737EB0D527D}" dt="2021-03-15T12:52:39.331" v="1715" actId="20577"/>
          <ac:spMkLst>
            <pc:docMk/>
            <pc:sldMk cId="303939155" sldId="696"/>
            <ac:spMk id="2" creationId="{BB06AB9E-2533-4B00-8602-8E917B797FF4}"/>
          </ac:spMkLst>
        </pc:spChg>
        <pc:spChg chg="mod">
          <ac:chgData name="ALEXANDRE" userId="734048d45b8f99b5" providerId="LiveId" clId="{8E3A3629-1655-4DAD-8B74-8737EB0D527D}" dt="2021-03-15T12:55:13.034" v="1793" actId="20577"/>
          <ac:spMkLst>
            <pc:docMk/>
            <pc:sldMk cId="303939155" sldId="696"/>
            <ac:spMk id="3" creationId="{1F313DDD-4751-4E30-B335-CC88B0C7DC82}"/>
          </ac:spMkLst>
        </pc:spChg>
        <pc:spChg chg="add mod">
          <ac:chgData name="ALEXANDRE" userId="734048d45b8f99b5" providerId="LiveId" clId="{8E3A3629-1655-4DAD-8B74-8737EB0D527D}" dt="2021-03-15T12:58:19.032" v="1893" actId="1076"/>
          <ac:spMkLst>
            <pc:docMk/>
            <pc:sldMk cId="303939155" sldId="696"/>
            <ac:spMk id="8" creationId="{23381A44-C724-4A55-9C52-7CB9DD26A16A}"/>
          </ac:spMkLst>
        </pc:spChg>
        <pc:picChg chg="del">
          <ac:chgData name="ALEXANDRE" userId="734048d45b8f99b5" providerId="LiveId" clId="{8E3A3629-1655-4DAD-8B74-8737EB0D527D}" dt="2021-03-15T12:53:22.284" v="1742" actId="478"/>
          <ac:picMkLst>
            <pc:docMk/>
            <pc:sldMk cId="303939155" sldId="696"/>
            <ac:picMk id="5" creationId="{C07EBB82-E495-4651-A1D6-A14A3F723790}"/>
          </ac:picMkLst>
        </pc:picChg>
        <pc:picChg chg="add mod">
          <ac:chgData name="ALEXANDRE" userId="734048d45b8f99b5" providerId="LiveId" clId="{8E3A3629-1655-4DAD-8B74-8737EB0D527D}" dt="2021-03-15T12:58:21.195" v="1894" actId="1076"/>
          <ac:picMkLst>
            <pc:docMk/>
            <pc:sldMk cId="303939155" sldId="696"/>
            <ac:picMk id="6" creationId="{9BA97166-0C33-470A-95D3-102F9EB2C97F}"/>
          </ac:picMkLst>
        </pc:picChg>
      </pc:sldChg>
      <pc:sldChg chg="del">
        <pc:chgData name="ALEXANDRE" userId="734048d45b8f99b5" providerId="LiveId" clId="{8E3A3629-1655-4DAD-8B74-8737EB0D527D}" dt="2021-03-15T11:46:25.912" v="67" actId="47"/>
        <pc:sldMkLst>
          <pc:docMk/>
          <pc:sldMk cId="1723357838" sldId="697"/>
        </pc:sldMkLst>
      </pc:sldChg>
      <pc:sldChg chg="addSp delSp modSp add mod">
        <pc:chgData name="ALEXANDRE" userId="734048d45b8f99b5" providerId="LiveId" clId="{8E3A3629-1655-4DAD-8B74-8737EB0D527D}" dt="2021-03-15T12:58:02.311" v="1887" actId="1076"/>
        <pc:sldMkLst>
          <pc:docMk/>
          <pc:sldMk cId="2944958903" sldId="697"/>
        </pc:sldMkLst>
        <pc:spChg chg="mod">
          <ac:chgData name="ALEXANDRE" userId="734048d45b8f99b5" providerId="LiveId" clId="{8E3A3629-1655-4DAD-8B74-8737EB0D527D}" dt="2021-03-15T12:55:29.424" v="1818" actId="20577"/>
          <ac:spMkLst>
            <pc:docMk/>
            <pc:sldMk cId="2944958903" sldId="697"/>
            <ac:spMk id="2" creationId="{BB06AB9E-2533-4B00-8602-8E917B797FF4}"/>
          </ac:spMkLst>
        </pc:spChg>
        <pc:spChg chg="mod">
          <ac:chgData name="ALEXANDRE" userId="734048d45b8f99b5" providerId="LiveId" clId="{8E3A3629-1655-4DAD-8B74-8737EB0D527D}" dt="2021-03-15T12:57:02.814" v="1856" actId="404"/>
          <ac:spMkLst>
            <pc:docMk/>
            <pc:sldMk cId="2944958903" sldId="697"/>
            <ac:spMk id="3" creationId="{1F313DDD-4751-4E30-B335-CC88B0C7DC82}"/>
          </ac:spMkLst>
        </pc:spChg>
        <pc:spChg chg="add mod">
          <ac:chgData name="ALEXANDRE" userId="734048d45b8f99b5" providerId="LiveId" clId="{8E3A3629-1655-4DAD-8B74-8737EB0D527D}" dt="2021-03-15T12:58:01.410" v="1886" actId="1076"/>
          <ac:spMkLst>
            <pc:docMk/>
            <pc:sldMk cId="2944958903" sldId="697"/>
            <ac:spMk id="8" creationId="{D8890C8C-416A-4E63-ACA6-ED0572D44B39}"/>
          </ac:spMkLst>
        </pc:spChg>
        <pc:picChg chg="add mod">
          <ac:chgData name="ALEXANDRE" userId="734048d45b8f99b5" providerId="LiveId" clId="{8E3A3629-1655-4DAD-8B74-8737EB0D527D}" dt="2021-03-15T12:58:02.311" v="1887" actId="1076"/>
          <ac:picMkLst>
            <pc:docMk/>
            <pc:sldMk cId="2944958903" sldId="697"/>
            <ac:picMk id="5" creationId="{65D62619-30BA-4688-94A6-74A0C6EBAC93}"/>
          </ac:picMkLst>
        </pc:picChg>
        <pc:picChg chg="add del">
          <ac:chgData name="ALEXANDRE" userId="734048d45b8f99b5" providerId="LiveId" clId="{8E3A3629-1655-4DAD-8B74-8737EB0D527D}" dt="2021-03-15T12:53:48.161" v="1752" actId="21"/>
          <ac:picMkLst>
            <pc:docMk/>
            <pc:sldMk cId="2944958903" sldId="697"/>
            <ac:picMk id="6" creationId="{9BA97166-0C33-470A-95D3-102F9EB2C97F}"/>
          </ac:picMkLst>
        </pc:picChg>
      </pc:sldChg>
      <pc:sldChg chg="del">
        <pc:chgData name="ALEXANDRE" userId="734048d45b8f99b5" providerId="LiveId" clId="{8E3A3629-1655-4DAD-8B74-8737EB0D527D}" dt="2021-03-15T11:46:25.912" v="67" actId="47"/>
        <pc:sldMkLst>
          <pc:docMk/>
          <pc:sldMk cId="382345514" sldId="698"/>
        </pc:sldMkLst>
      </pc:sldChg>
      <pc:sldChg chg="addSp modSp new mod">
        <pc:chgData name="ALEXANDRE" userId="734048d45b8f99b5" providerId="LiveId" clId="{8E3A3629-1655-4DAD-8B74-8737EB0D527D}" dt="2021-03-15T13:00:42.818" v="1957" actId="1076"/>
        <pc:sldMkLst>
          <pc:docMk/>
          <pc:sldMk cId="2063359005" sldId="698"/>
        </pc:sldMkLst>
        <pc:spChg chg="mod">
          <ac:chgData name="ALEXANDRE" userId="734048d45b8f99b5" providerId="LiveId" clId="{8E3A3629-1655-4DAD-8B74-8737EB0D527D}" dt="2021-03-15T12:59:44.268" v="1928" actId="1076"/>
          <ac:spMkLst>
            <pc:docMk/>
            <pc:sldMk cId="2063359005" sldId="698"/>
            <ac:spMk id="2" creationId="{600A2456-D442-4CF4-A5C5-C59C70D51F6D}"/>
          </ac:spMkLst>
        </pc:spChg>
        <pc:spChg chg="mod">
          <ac:chgData name="ALEXANDRE" userId="734048d45b8f99b5" providerId="LiveId" clId="{8E3A3629-1655-4DAD-8B74-8737EB0D527D}" dt="2021-03-15T12:59:46.904" v="1930" actId="403"/>
          <ac:spMkLst>
            <pc:docMk/>
            <pc:sldMk cId="2063359005" sldId="698"/>
            <ac:spMk id="3" creationId="{13D29F60-6DBF-47E0-AFF8-58098E8B3022}"/>
          </ac:spMkLst>
        </pc:spChg>
        <pc:spChg chg="add mod">
          <ac:chgData name="ALEXANDRE" userId="734048d45b8f99b5" providerId="LiveId" clId="{8E3A3629-1655-4DAD-8B74-8737EB0D527D}" dt="2021-03-15T13:00:41.409" v="1956" actId="1076"/>
          <ac:spMkLst>
            <pc:docMk/>
            <pc:sldMk cId="2063359005" sldId="698"/>
            <ac:spMk id="7" creationId="{50D4DDF4-C7E4-4D7E-AE86-4E1635485704}"/>
          </ac:spMkLst>
        </pc:spChg>
        <pc:picChg chg="add mod">
          <ac:chgData name="ALEXANDRE" userId="734048d45b8f99b5" providerId="LiveId" clId="{8E3A3629-1655-4DAD-8B74-8737EB0D527D}" dt="2021-03-15T13:00:42.818" v="1957" actId="1076"/>
          <ac:picMkLst>
            <pc:docMk/>
            <pc:sldMk cId="2063359005" sldId="698"/>
            <ac:picMk id="5" creationId="{5916DB69-A135-4F14-9DC5-67BC892FB8FD}"/>
          </ac:picMkLst>
        </pc:picChg>
      </pc:sldChg>
      <pc:sldChg chg="modSp add mod">
        <pc:chgData name="ALEXANDRE" userId="734048d45b8f99b5" providerId="LiveId" clId="{8E3A3629-1655-4DAD-8B74-8737EB0D527D}" dt="2021-03-15T13:05:30.485" v="2054" actId="20577"/>
        <pc:sldMkLst>
          <pc:docMk/>
          <pc:sldMk cId="989944836" sldId="699"/>
        </pc:sldMkLst>
        <pc:spChg chg="mod">
          <ac:chgData name="ALEXANDRE" userId="734048d45b8f99b5" providerId="LiveId" clId="{8E3A3629-1655-4DAD-8B74-8737EB0D527D}" dt="2021-03-15T13:05:30.485" v="2054" actId="20577"/>
          <ac:spMkLst>
            <pc:docMk/>
            <pc:sldMk cId="989944836" sldId="699"/>
            <ac:spMk id="2" creationId="{F9A0BA26-1F71-1D4E-BE52-10A03A521463}"/>
          </ac:spMkLst>
        </pc:spChg>
      </pc:sldChg>
      <pc:sldChg chg="del">
        <pc:chgData name="ALEXANDRE" userId="734048d45b8f99b5" providerId="LiveId" clId="{8E3A3629-1655-4DAD-8B74-8737EB0D527D}" dt="2021-03-15T11:46:25.912" v="67" actId="47"/>
        <pc:sldMkLst>
          <pc:docMk/>
          <pc:sldMk cId="1576407117" sldId="699"/>
        </pc:sldMkLst>
      </pc:sldChg>
      <pc:sldChg chg="del">
        <pc:chgData name="ALEXANDRE" userId="734048d45b8f99b5" providerId="LiveId" clId="{8E3A3629-1655-4DAD-8B74-8737EB0D527D}" dt="2021-03-15T11:46:25.912" v="67" actId="47"/>
        <pc:sldMkLst>
          <pc:docMk/>
          <pc:sldMk cId="769925742" sldId="700"/>
        </pc:sldMkLst>
      </pc:sldChg>
      <pc:sldChg chg="addSp modSp new mod">
        <pc:chgData name="ALEXANDRE" userId="734048d45b8f99b5" providerId="LiveId" clId="{8E3A3629-1655-4DAD-8B74-8737EB0D527D}" dt="2021-03-15T13:41:27.512" v="2626" actId="1076"/>
        <pc:sldMkLst>
          <pc:docMk/>
          <pc:sldMk cId="1520653052" sldId="700"/>
        </pc:sldMkLst>
        <pc:spChg chg="mod">
          <ac:chgData name="ALEXANDRE" userId="734048d45b8f99b5" providerId="LiveId" clId="{8E3A3629-1655-4DAD-8B74-8737EB0D527D}" dt="2021-03-15T13:07:37.027" v="2117" actId="27636"/>
          <ac:spMkLst>
            <pc:docMk/>
            <pc:sldMk cId="1520653052" sldId="700"/>
            <ac:spMk id="2" creationId="{0B6087DA-9B2E-4FC4-B5E8-A37B7812DC45}"/>
          </ac:spMkLst>
        </pc:spChg>
        <pc:spChg chg="mod">
          <ac:chgData name="ALEXANDRE" userId="734048d45b8f99b5" providerId="LiveId" clId="{8E3A3629-1655-4DAD-8B74-8737EB0D527D}" dt="2021-03-15T13:08:44.435" v="2135" actId="113"/>
          <ac:spMkLst>
            <pc:docMk/>
            <pc:sldMk cId="1520653052" sldId="700"/>
            <ac:spMk id="3" creationId="{8FE3BCD1-0E80-488B-9F32-493954CDDD3C}"/>
          </ac:spMkLst>
        </pc:spChg>
        <pc:spChg chg="add mod">
          <ac:chgData name="ALEXANDRE" userId="734048d45b8f99b5" providerId="LiveId" clId="{8E3A3629-1655-4DAD-8B74-8737EB0D527D}" dt="2021-03-15T13:41:27.512" v="2626" actId="1076"/>
          <ac:spMkLst>
            <pc:docMk/>
            <pc:sldMk cId="1520653052" sldId="700"/>
            <ac:spMk id="5" creationId="{8E0F045B-33BB-47A7-B36A-D542A61FFB59}"/>
          </ac:spMkLst>
        </pc:spChg>
      </pc:sldChg>
      <pc:sldChg chg="del">
        <pc:chgData name="ALEXANDRE" userId="734048d45b8f99b5" providerId="LiveId" clId="{8E3A3629-1655-4DAD-8B74-8737EB0D527D}" dt="2021-03-15T11:46:25.912" v="67" actId="47"/>
        <pc:sldMkLst>
          <pc:docMk/>
          <pc:sldMk cId="536275522" sldId="701"/>
        </pc:sldMkLst>
      </pc:sldChg>
      <pc:sldChg chg="modSp add mod modAnim">
        <pc:chgData name="ALEXANDRE" userId="734048d45b8f99b5" providerId="LiveId" clId="{8E3A3629-1655-4DAD-8B74-8737EB0D527D}" dt="2021-03-15T13:11:27.149" v="2193" actId="1076"/>
        <pc:sldMkLst>
          <pc:docMk/>
          <pc:sldMk cId="1196920652" sldId="701"/>
        </pc:sldMkLst>
        <pc:spChg chg="mod">
          <ac:chgData name="ALEXANDRE" userId="734048d45b8f99b5" providerId="LiveId" clId="{8E3A3629-1655-4DAD-8B74-8737EB0D527D}" dt="2021-03-15T13:11:27.149" v="2193" actId="1076"/>
          <ac:spMkLst>
            <pc:docMk/>
            <pc:sldMk cId="1196920652" sldId="701"/>
            <ac:spMk id="2" creationId="{0B6087DA-9B2E-4FC4-B5E8-A37B7812DC45}"/>
          </ac:spMkLst>
        </pc:spChg>
        <pc:spChg chg="mod">
          <ac:chgData name="ALEXANDRE" userId="734048d45b8f99b5" providerId="LiveId" clId="{8E3A3629-1655-4DAD-8B74-8737EB0D527D}" dt="2021-03-15T13:10:50.610" v="2177" actId="14100"/>
          <ac:spMkLst>
            <pc:docMk/>
            <pc:sldMk cId="1196920652" sldId="701"/>
            <ac:spMk id="3" creationId="{8FE3BCD1-0E80-488B-9F32-493954CDDD3C}"/>
          </ac:spMkLst>
        </pc:spChg>
        <pc:spChg chg="mod">
          <ac:chgData name="ALEXANDRE" userId="734048d45b8f99b5" providerId="LiveId" clId="{8E3A3629-1655-4DAD-8B74-8737EB0D527D}" dt="2021-03-15T13:11:18.093" v="2191" actId="1076"/>
          <ac:spMkLst>
            <pc:docMk/>
            <pc:sldMk cId="1196920652" sldId="701"/>
            <ac:spMk id="5" creationId="{8E0F045B-33BB-47A7-B36A-D542A61FFB59}"/>
          </ac:spMkLst>
        </pc:spChg>
      </pc:sldChg>
      <pc:sldChg chg="del">
        <pc:chgData name="ALEXANDRE" userId="734048d45b8f99b5" providerId="LiveId" clId="{8E3A3629-1655-4DAD-8B74-8737EB0D527D}" dt="2021-03-15T11:46:25.912" v="67" actId="47"/>
        <pc:sldMkLst>
          <pc:docMk/>
          <pc:sldMk cId="1987275526" sldId="702"/>
        </pc:sldMkLst>
      </pc:sldChg>
      <pc:sldChg chg="addSp delSp modSp add mod modAnim">
        <pc:chgData name="ALEXANDRE" userId="734048d45b8f99b5" providerId="LiveId" clId="{8E3A3629-1655-4DAD-8B74-8737EB0D527D}" dt="2021-03-15T13:14:02.707" v="2226"/>
        <pc:sldMkLst>
          <pc:docMk/>
          <pc:sldMk cId="2951232374" sldId="702"/>
        </pc:sldMkLst>
        <pc:spChg chg="del">
          <ac:chgData name="ALEXANDRE" userId="734048d45b8f99b5" providerId="LiveId" clId="{8E3A3629-1655-4DAD-8B74-8737EB0D527D}" dt="2021-03-15T13:12:56.482" v="2202" actId="478"/>
          <ac:spMkLst>
            <pc:docMk/>
            <pc:sldMk cId="2951232374" sldId="702"/>
            <ac:spMk id="2" creationId="{0B6087DA-9B2E-4FC4-B5E8-A37B7812DC45}"/>
          </ac:spMkLst>
        </pc:spChg>
        <pc:spChg chg="del">
          <ac:chgData name="ALEXANDRE" userId="734048d45b8f99b5" providerId="LiveId" clId="{8E3A3629-1655-4DAD-8B74-8737EB0D527D}" dt="2021-03-15T13:12:32.344" v="2195" actId="478"/>
          <ac:spMkLst>
            <pc:docMk/>
            <pc:sldMk cId="2951232374" sldId="702"/>
            <ac:spMk id="3" creationId="{8FE3BCD1-0E80-488B-9F32-493954CDDD3C}"/>
          </ac:spMkLst>
        </pc:spChg>
        <pc:spChg chg="del">
          <ac:chgData name="ALEXANDRE" userId="734048d45b8f99b5" providerId="LiveId" clId="{8E3A3629-1655-4DAD-8B74-8737EB0D527D}" dt="2021-03-15T13:12:32.344" v="2195" actId="478"/>
          <ac:spMkLst>
            <pc:docMk/>
            <pc:sldMk cId="2951232374" sldId="702"/>
            <ac:spMk id="5" creationId="{8E0F045B-33BB-47A7-B36A-D542A61FFB59}"/>
          </ac:spMkLst>
        </pc:spChg>
        <pc:spChg chg="add del mod">
          <ac:chgData name="ALEXANDRE" userId="734048d45b8f99b5" providerId="LiveId" clId="{8E3A3629-1655-4DAD-8B74-8737EB0D527D}" dt="2021-03-15T13:12:35.384" v="2196" actId="478"/>
          <ac:spMkLst>
            <pc:docMk/>
            <pc:sldMk cId="2951232374" sldId="702"/>
            <ac:spMk id="6" creationId="{F91201D6-094D-41FC-9624-ADD945347231}"/>
          </ac:spMkLst>
        </pc:spChg>
        <pc:spChg chg="add del mod">
          <ac:chgData name="ALEXANDRE" userId="734048d45b8f99b5" providerId="LiveId" clId="{8E3A3629-1655-4DAD-8B74-8737EB0D527D}" dt="2021-03-15T13:12:58.082" v="2203" actId="478"/>
          <ac:spMkLst>
            <pc:docMk/>
            <pc:sldMk cId="2951232374" sldId="702"/>
            <ac:spMk id="10" creationId="{7458020B-29FA-4B10-891C-270291FB210E}"/>
          </ac:spMkLst>
        </pc:spChg>
        <pc:spChg chg="add mod">
          <ac:chgData name="ALEXANDRE" userId="734048d45b8f99b5" providerId="LiveId" clId="{8E3A3629-1655-4DAD-8B74-8737EB0D527D}" dt="2021-03-15T13:13:20.228" v="2212" actId="1076"/>
          <ac:spMkLst>
            <pc:docMk/>
            <pc:sldMk cId="2951232374" sldId="702"/>
            <ac:spMk id="14" creationId="{8AF5CB48-5C6C-471E-B579-39B72D164AE6}"/>
          </ac:spMkLst>
        </pc:spChg>
        <pc:spChg chg="add mod">
          <ac:chgData name="ALEXANDRE" userId="734048d45b8f99b5" providerId="LiveId" clId="{8E3A3629-1655-4DAD-8B74-8737EB0D527D}" dt="2021-03-15T13:13:59.677" v="2225" actId="164"/>
          <ac:spMkLst>
            <pc:docMk/>
            <pc:sldMk cId="2951232374" sldId="702"/>
            <ac:spMk id="18" creationId="{8C26841A-893B-4E5A-A04E-F16BAD46FA5D}"/>
          </ac:spMkLst>
        </pc:spChg>
        <pc:grpChg chg="add mod">
          <ac:chgData name="ALEXANDRE" userId="734048d45b8f99b5" providerId="LiveId" clId="{8E3A3629-1655-4DAD-8B74-8737EB0D527D}" dt="2021-03-15T13:13:59.677" v="2225" actId="164"/>
          <ac:grpSpMkLst>
            <pc:docMk/>
            <pc:sldMk cId="2951232374" sldId="702"/>
            <ac:grpSpMk id="19" creationId="{431A4887-77B5-49B7-AE2F-D54C322E487F}"/>
          </ac:grpSpMkLst>
        </pc:grpChg>
        <pc:picChg chg="add mod">
          <ac:chgData name="ALEXANDRE" userId="734048d45b8f99b5" providerId="LiveId" clId="{8E3A3629-1655-4DAD-8B74-8737EB0D527D}" dt="2021-03-15T13:13:18.499" v="2211" actId="1076"/>
          <ac:picMkLst>
            <pc:docMk/>
            <pc:sldMk cId="2951232374" sldId="702"/>
            <ac:picMk id="8" creationId="{30D232CD-5EE0-4D81-9CFB-FD5EA51ED7DA}"/>
          </ac:picMkLst>
        </pc:picChg>
        <pc:picChg chg="add del">
          <ac:chgData name="ALEXANDRE" userId="734048d45b8f99b5" providerId="LiveId" clId="{8E3A3629-1655-4DAD-8B74-8737EB0D527D}" dt="2021-03-15T13:13:07.131" v="2205" actId="22"/>
          <ac:picMkLst>
            <pc:docMk/>
            <pc:sldMk cId="2951232374" sldId="702"/>
            <ac:picMk id="12" creationId="{EFE71DB0-AF52-40FD-9D62-509E042963F3}"/>
          </ac:picMkLst>
        </pc:picChg>
        <pc:picChg chg="add mod">
          <ac:chgData name="ALEXANDRE" userId="734048d45b8f99b5" providerId="LiveId" clId="{8E3A3629-1655-4DAD-8B74-8737EB0D527D}" dt="2021-03-15T13:13:59.677" v="2225" actId="164"/>
          <ac:picMkLst>
            <pc:docMk/>
            <pc:sldMk cId="2951232374" sldId="702"/>
            <ac:picMk id="16" creationId="{96BBCF70-345F-490C-839C-4C08C436D75F}"/>
          </ac:picMkLst>
        </pc:picChg>
      </pc:sldChg>
      <pc:sldChg chg="addSp delSp modSp new mod chgLayout">
        <pc:chgData name="ALEXANDRE" userId="734048d45b8f99b5" providerId="LiveId" clId="{8E3A3629-1655-4DAD-8B74-8737EB0D527D}" dt="2021-03-15T13:15:31.203" v="2264" actId="14100"/>
        <pc:sldMkLst>
          <pc:docMk/>
          <pc:sldMk cId="678647581" sldId="703"/>
        </pc:sldMkLst>
        <pc:spChg chg="mod ord">
          <ac:chgData name="ALEXANDRE" userId="734048d45b8f99b5" providerId="LiveId" clId="{8E3A3629-1655-4DAD-8B74-8737EB0D527D}" dt="2021-03-15T13:15:31.203" v="2264" actId="14100"/>
          <ac:spMkLst>
            <pc:docMk/>
            <pc:sldMk cId="678647581" sldId="703"/>
            <ac:spMk id="2" creationId="{7C85386B-8399-4A0D-8264-5E1B08EDFB82}"/>
          </ac:spMkLst>
        </pc:spChg>
        <pc:spChg chg="del">
          <ac:chgData name="ALEXANDRE" userId="734048d45b8f99b5" providerId="LiveId" clId="{8E3A3629-1655-4DAD-8B74-8737EB0D527D}" dt="2021-03-15T13:14:49.683" v="2251" actId="700"/>
          <ac:spMkLst>
            <pc:docMk/>
            <pc:sldMk cId="678647581" sldId="703"/>
            <ac:spMk id="3" creationId="{0C86B595-4CE5-4D76-9CB1-CA8E3FE617FE}"/>
          </ac:spMkLst>
        </pc:spChg>
        <pc:spChg chg="add del mod ord">
          <ac:chgData name="ALEXANDRE" userId="734048d45b8f99b5" providerId="LiveId" clId="{8E3A3629-1655-4DAD-8B74-8737EB0D527D}" dt="2021-03-15T13:14:52.869" v="2252" actId="6264"/>
          <ac:spMkLst>
            <pc:docMk/>
            <pc:sldMk cId="678647581" sldId="703"/>
            <ac:spMk id="4" creationId="{89F187AA-40D1-4705-8CC6-D647BCA1B6BE}"/>
          </ac:spMkLst>
        </pc:spChg>
        <pc:spChg chg="add del mod">
          <ac:chgData name="ALEXANDRE" userId="734048d45b8f99b5" providerId="LiveId" clId="{8E3A3629-1655-4DAD-8B74-8737EB0D527D}" dt="2021-03-15T13:14:52.869" v="2252" actId="6264"/>
          <ac:spMkLst>
            <pc:docMk/>
            <pc:sldMk cId="678647581" sldId="703"/>
            <ac:spMk id="5" creationId="{CDF3B9E4-1498-49AE-A577-0802469E34E8}"/>
          </ac:spMkLst>
        </pc:spChg>
        <pc:spChg chg="add del mod ord">
          <ac:chgData name="ALEXANDRE" userId="734048d45b8f99b5" providerId="LiveId" clId="{8E3A3629-1655-4DAD-8B74-8737EB0D527D}" dt="2021-03-15T13:15:05.289" v="2253" actId="478"/>
          <ac:spMkLst>
            <pc:docMk/>
            <pc:sldMk cId="678647581" sldId="703"/>
            <ac:spMk id="6" creationId="{0A5758E5-15CE-4307-BFBE-8BC09D66162D}"/>
          </ac:spMkLst>
        </pc:spChg>
        <pc:picChg chg="add mod ord modCrop">
          <ac:chgData name="ALEXANDRE" userId="734048d45b8f99b5" providerId="LiveId" clId="{8E3A3629-1655-4DAD-8B74-8737EB0D527D}" dt="2021-03-15T13:15:28.258" v="2263" actId="1076"/>
          <ac:picMkLst>
            <pc:docMk/>
            <pc:sldMk cId="678647581" sldId="703"/>
            <ac:picMk id="8" creationId="{B3FCD45E-C02D-4977-9733-9429EEC747DC}"/>
          </ac:picMkLst>
        </pc:picChg>
      </pc:sldChg>
      <pc:sldChg chg="del">
        <pc:chgData name="ALEXANDRE" userId="734048d45b8f99b5" providerId="LiveId" clId="{8E3A3629-1655-4DAD-8B74-8737EB0D527D}" dt="2021-03-15T11:46:25.912" v="67" actId="47"/>
        <pc:sldMkLst>
          <pc:docMk/>
          <pc:sldMk cId="3531693366" sldId="703"/>
        </pc:sldMkLst>
      </pc:sldChg>
      <pc:sldChg chg="del">
        <pc:chgData name="ALEXANDRE" userId="734048d45b8f99b5" providerId="LiveId" clId="{8E3A3629-1655-4DAD-8B74-8737EB0D527D}" dt="2021-03-15T11:46:25.912" v="67" actId="47"/>
        <pc:sldMkLst>
          <pc:docMk/>
          <pc:sldMk cId="286304254" sldId="704"/>
        </pc:sldMkLst>
      </pc:sldChg>
      <pc:sldChg chg="modSp add mod">
        <pc:chgData name="ALEXANDRE" userId="734048d45b8f99b5" providerId="LiveId" clId="{8E3A3629-1655-4DAD-8B74-8737EB0D527D}" dt="2021-03-15T13:19:18.246" v="2299" actId="1076"/>
        <pc:sldMkLst>
          <pc:docMk/>
          <pc:sldMk cId="2093870841" sldId="704"/>
        </pc:sldMkLst>
        <pc:spChg chg="mod">
          <ac:chgData name="ALEXANDRE" userId="734048d45b8f99b5" providerId="LiveId" clId="{8E3A3629-1655-4DAD-8B74-8737EB0D527D}" dt="2021-03-15T13:19:18.246" v="2299" actId="1076"/>
          <ac:spMkLst>
            <pc:docMk/>
            <pc:sldMk cId="2093870841" sldId="704"/>
            <ac:spMk id="3" creationId="{8FE3BCD1-0E80-488B-9F32-493954CDDD3C}"/>
          </ac:spMkLst>
        </pc:spChg>
        <pc:spChg chg="mod">
          <ac:chgData name="ALEXANDRE" userId="734048d45b8f99b5" providerId="LiveId" clId="{8E3A3629-1655-4DAD-8B74-8737EB0D527D}" dt="2021-03-15T13:18:40.506" v="2285" actId="1076"/>
          <ac:spMkLst>
            <pc:docMk/>
            <pc:sldMk cId="2093870841" sldId="704"/>
            <ac:spMk id="5" creationId="{8E0F045B-33BB-47A7-B36A-D542A61FFB59}"/>
          </ac:spMkLst>
        </pc:spChg>
      </pc:sldChg>
      <pc:sldChg chg="addSp delSp modSp new mod">
        <pc:chgData name="ALEXANDRE" userId="734048d45b8f99b5" providerId="LiveId" clId="{8E3A3629-1655-4DAD-8B74-8737EB0D527D}" dt="2021-03-15T13:41:42.583" v="2631" actId="1076"/>
        <pc:sldMkLst>
          <pc:docMk/>
          <pc:sldMk cId="3001136504" sldId="705"/>
        </pc:sldMkLst>
        <pc:spChg chg="mod">
          <ac:chgData name="ALEXANDRE" userId="734048d45b8f99b5" providerId="LiveId" clId="{8E3A3629-1655-4DAD-8B74-8737EB0D527D}" dt="2021-03-15T13:41:20.239" v="2625" actId="20577"/>
          <ac:spMkLst>
            <pc:docMk/>
            <pc:sldMk cId="3001136504" sldId="705"/>
            <ac:spMk id="2" creationId="{CC387F1C-09BC-4B29-A9E5-68D47C3A7BF7}"/>
          </ac:spMkLst>
        </pc:spChg>
        <pc:spChg chg="mod">
          <ac:chgData name="ALEXANDRE" userId="734048d45b8f99b5" providerId="LiveId" clId="{8E3A3629-1655-4DAD-8B74-8737EB0D527D}" dt="2021-03-15T13:41:42.583" v="2631" actId="1076"/>
          <ac:spMkLst>
            <pc:docMk/>
            <pc:sldMk cId="3001136504" sldId="705"/>
            <ac:spMk id="3" creationId="{14583339-1F5A-44B9-9061-C6AB9AECA813}"/>
          </ac:spMkLst>
        </pc:spChg>
        <pc:spChg chg="add mod">
          <ac:chgData name="ALEXANDRE" userId="734048d45b8f99b5" providerId="LiveId" clId="{8E3A3629-1655-4DAD-8B74-8737EB0D527D}" dt="2021-03-15T13:41:38.883" v="2630" actId="1076"/>
          <ac:spMkLst>
            <pc:docMk/>
            <pc:sldMk cId="3001136504" sldId="705"/>
            <ac:spMk id="7" creationId="{755B69AC-F87C-4819-ABAC-C8791182D93C}"/>
          </ac:spMkLst>
        </pc:spChg>
        <pc:picChg chg="add mod modCrop">
          <ac:chgData name="ALEXANDRE" userId="734048d45b8f99b5" providerId="LiveId" clId="{8E3A3629-1655-4DAD-8B74-8737EB0D527D}" dt="2021-03-15T13:41:35.260" v="2629" actId="1076"/>
          <ac:picMkLst>
            <pc:docMk/>
            <pc:sldMk cId="3001136504" sldId="705"/>
            <ac:picMk id="5" creationId="{E888856D-D6CD-418A-B240-A0E024D3BAE3}"/>
          </ac:picMkLst>
        </pc:picChg>
        <pc:picChg chg="add del mod">
          <ac:chgData name="ALEXANDRE" userId="734048d45b8f99b5" providerId="LiveId" clId="{8E3A3629-1655-4DAD-8B74-8737EB0D527D}" dt="2021-03-15T13:40:49.051" v="2607" actId="478"/>
          <ac:picMkLst>
            <pc:docMk/>
            <pc:sldMk cId="3001136504" sldId="705"/>
            <ac:picMk id="4098" creationId="{5F90992F-E2AB-416D-94D2-E25DE6B7B3A8}"/>
          </ac:picMkLst>
        </pc:picChg>
      </pc:sldChg>
      <pc:sldChg chg="del">
        <pc:chgData name="ALEXANDRE" userId="734048d45b8f99b5" providerId="LiveId" clId="{8E3A3629-1655-4DAD-8B74-8737EB0D527D}" dt="2021-03-15T11:46:25.912" v="67" actId="47"/>
        <pc:sldMkLst>
          <pc:docMk/>
          <pc:sldMk cId="4164099106" sldId="705"/>
        </pc:sldMkLst>
      </pc:sldChg>
      <pc:sldChg chg="del">
        <pc:chgData name="ALEXANDRE" userId="734048d45b8f99b5" providerId="LiveId" clId="{8E3A3629-1655-4DAD-8B74-8737EB0D527D}" dt="2021-03-15T11:46:25.912" v="67" actId="47"/>
        <pc:sldMkLst>
          <pc:docMk/>
          <pc:sldMk cId="2193694721" sldId="706"/>
        </pc:sldMkLst>
      </pc:sldChg>
      <pc:sldChg chg="addSp delSp modSp add mod">
        <pc:chgData name="ALEXANDRE" userId="734048d45b8f99b5" providerId="LiveId" clId="{8E3A3629-1655-4DAD-8B74-8737EB0D527D}" dt="2021-03-15T13:24:54.194" v="2451" actId="113"/>
        <pc:sldMkLst>
          <pc:docMk/>
          <pc:sldMk cId="3091897170" sldId="706"/>
        </pc:sldMkLst>
        <pc:spChg chg="mod">
          <ac:chgData name="ALEXANDRE" userId="734048d45b8f99b5" providerId="LiveId" clId="{8E3A3629-1655-4DAD-8B74-8737EB0D527D}" dt="2021-03-15T13:21:45.875" v="2355" actId="20577"/>
          <ac:spMkLst>
            <pc:docMk/>
            <pc:sldMk cId="3091897170" sldId="706"/>
            <ac:spMk id="2" creationId="{CC387F1C-09BC-4B29-A9E5-68D47C3A7BF7}"/>
          </ac:spMkLst>
        </pc:spChg>
        <pc:spChg chg="mod">
          <ac:chgData name="ALEXANDRE" userId="734048d45b8f99b5" providerId="LiveId" clId="{8E3A3629-1655-4DAD-8B74-8737EB0D527D}" dt="2021-03-15T13:24:54.194" v="2451" actId="113"/>
          <ac:spMkLst>
            <pc:docMk/>
            <pc:sldMk cId="3091897170" sldId="706"/>
            <ac:spMk id="3" creationId="{14583339-1F5A-44B9-9061-C6AB9AECA813}"/>
          </ac:spMkLst>
        </pc:spChg>
        <pc:picChg chg="del">
          <ac:chgData name="ALEXANDRE" userId="734048d45b8f99b5" providerId="LiveId" clId="{8E3A3629-1655-4DAD-8B74-8737EB0D527D}" dt="2021-03-15T13:22:08.837" v="2357" actId="478"/>
          <ac:picMkLst>
            <pc:docMk/>
            <pc:sldMk cId="3091897170" sldId="706"/>
            <ac:picMk id="4098" creationId="{5F90992F-E2AB-416D-94D2-E25DE6B7B3A8}"/>
          </ac:picMkLst>
        </pc:picChg>
        <pc:picChg chg="add mod">
          <ac:chgData name="ALEXANDRE" userId="734048d45b8f99b5" providerId="LiveId" clId="{8E3A3629-1655-4DAD-8B74-8737EB0D527D}" dt="2021-03-15T13:22:45.321" v="2376" actId="1076"/>
          <ac:picMkLst>
            <pc:docMk/>
            <pc:sldMk cId="3091897170" sldId="706"/>
            <ac:picMk id="5122" creationId="{1544BFF3-6DC2-4FF5-92E2-CEB4F3FE878F}"/>
          </ac:picMkLst>
        </pc:picChg>
      </pc:sldChg>
      <pc:sldChg chg="del">
        <pc:chgData name="ALEXANDRE" userId="734048d45b8f99b5" providerId="LiveId" clId="{8E3A3629-1655-4DAD-8B74-8737EB0D527D}" dt="2021-03-15T11:46:25.912" v="67" actId="47"/>
        <pc:sldMkLst>
          <pc:docMk/>
          <pc:sldMk cId="406381817" sldId="707"/>
        </pc:sldMkLst>
      </pc:sldChg>
      <pc:sldChg chg="addSp delSp modSp add mod">
        <pc:chgData name="ALEXANDRE" userId="734048d45b8f99b5" providerId="LiveId" clId="{8E3A3629-1655-4DAD-8B74-8737EB0D527D}" dt="2021-03-15T13:25:47.715" v="2458" actId="2710"/>
        <pc:sldMkLst>
          <pc:docMk/>
          <pc:sldMk cId="3473124929" sldId="707"/>
        </pc:sldMkLst>
        <pc:spChg chg="mod">
          <ac:chgData name="ALEXANDRE" userId="734048d45b8f99b5" providerId="LiveId" clId="{8E3A3629-1655-4DAD-8B74-8737EB0D527D}" dt="2021-03-15T13:22:54.569" v="2378"/>
          <ac:spMkLst>
            <pc:docMk/>
            <pc:sldMk cId="3473124929" sldId="707"/>
            <ac:spMk id="2" creationId="{CC387F1C-09BC-4B29-A9E5-68D47C3A7BF7}"/>
          </ac:spMkLst>
        </pc:spChg>
        <pc:spChg chg="mod">
          <ac:chgData name="ALEXANDRE" userId="734048d45b8f99b5" providerId="LiveId" clId="{8E3A3629-1655-4DAD-8B74-8737EB0D527D}" dt="2021-03-15T13:25:47.715" v="2458" actId="2710"/>
          <ac:spMkLst>
            <pc:docMk/>
            <pc:sldMk cId="3473124929" sldId="707"/>
            <ac:spMk id="3" creationId="{14583339-1F5A-44B9-9061-C6AB9AECA813}"/>
          </ac:spMkLst>
        </pc:spChg>
        <pc:picChg chg="del">
          <ac:chgData name="ALEXANDRE" userId="734048d45b8f99b5" providerId="LiveId" clId="{8E3A3629-1655-4DAD-8B74-8737EB0D527D}" dt="2021-03-15T13:24:59.915" v="2452" actId="478"/>
          <ac:picMkLst>
            <pc:docMk/>
            <pc:sldMk cId="3473124929" sldId="707"/>
            <ac:picMk id="5122" creationId="{1544BFF3-6DC2-4FF5-92E2-CEB4F3FE878F}"/>
          </ac:picMkLst>
        </pc:picChg>
        <pc:picChg chg="add mod">
          <ac:chgData name="ALEXANDRE" userId="734048d45b8f99b5" providerId="LiveId" clId="{8E3A3629-1655-4DAD-8B74-8737EB0D527D}" dt="2021-03-15T13:25:43.383" v="2456" actId="1076"/>
          <ac:picMkLst>
            <pc:docMk/>
            <pc:sldMk cId="3473124929" sldId="707"/>
            <ac:picMk id="6146" creationId="{F989C12F-F3E1-4345-A7F5-AE41C4480996}"/>
          </ac:picMkLst>
        </pc:picChg>
      </pc:sldChg>
      <pc:sldChg chg="addSp delSp modSp add mod">
        <pc:chgData name="ALEXANDRE" userId="734048d45b8f99b5" providerId="LiveId" clId="{8E3A3629-1655-4DAD-8B74-8737EB0D527D}" dt="2021-03-15T13:27:24.750" v="2478" actId="1076"/>
        <pc:sldMkLst>
          <pc:docMk/>
          <pc:sldMk cId="1775974390" sldId="708"/>
        </pc:sldMkLst>
        <pc:spChg chg="mod">
          <ac:chgData name="ALEXANDRE" userId="734048d45b8f99b5" providerId="LiveId" clId="{8E3A3629-1655-4DAD-8B74-8737EB0D527D}" dt="2021-03-15T13:26:01.056" v="2461" actId="20577"/>
          <ac:spMkLst>
            <pc:docMk/>
            <pc:sldMk cId="1775974390" sldId="708"/>
            <ac:spMk id="2" creationId="{CC387F1C-09BC-4B29-A9E5-68D47C3A7BF7}"/>
          </ac:spMkLst>
        </pc:spChg>
        <pc:spChg chg="mod">
          <ac:chgData name="ALEXANDRE" userId="734048d45b8f99b5" providerId="LiveId" clId="{8E3A3629-1655-4DAD-8B74-8737EB0D527D}" dt="2021-03-15T13:27:22.294" v="2477" actId="27636"/>
          <ac:spMkLst>
            <pc:docMk/>
            <pc:sldMk cId="1775974390" sldId="708"/>
            <ac:spMk id="3" creationId="{14583339-1F5A-44B9-9061-C6AB9AECA813}"/>
          </ac:spMkLst>
        </pc:spChg>
        <pc:picChg chg="del">
          <ac:chgData name="ALEXANDRE" userId="734048d45b8f99b5" providerId="LiveId" clId="{8E3A3629-1655-4DAD-8B74-8737EB0D527D}" dt="2021-03-15T13:26:32.685" v="2471" actId="478"/>
          <ac:picMkLst>
            <pc:docMk/>
            <pc:sldMk cId="1775974390" sldId="708"/>
            <ac:picMk id="6146" creationId="{F989C12F-F3E1-4345-A7F5-AE41C4480996}"/>
          </ac:picMkLst>
        </pc:picChg>
        <pc:picChg chg="add mod">
          <ac:chgData name="ALEXANDRE" userId="734048d45b8f99b5" providerId="LiveId" clId="{8E3A3629-1655-4DAD-8B74-8737EB0D527D}" dt="2021-03-15T13:27:24.750" v="2478" actId="1076"/>
          <ac:picMkLst>
            <pc:docMk/>
            <pc:sldMk cId="1775974390" sldId="708"/>
            <ac:picMk id="7170" creationId="{D382C678-7F14-407F-9EB3-0AD17872997B}"/>
          </ac:picMkLst>
        </pc:picChg>
      </pc:sldChg>
      <pc:sldChg chg="del">
        <pc:chgData name="ALEXANDRE" userId="734048d45b8f99b5" providerId="LiveId" clId="{8E3A3629-1655-4DAD-8B74-8737EB0D527D}" dt="2021-03-15T11:46:25.912" v="67" actId="47"/>
        <pc:sldMkLst>
          <pc:docMk/>
          <pc:sldMk cId="2026118535" sldId="708"/>
        </pc:sldMkLst>
      </pc:sldChg>
      <pc:sldChg chg="addSp delSp modSp add mod setBg setClrOvrMap">
        <pc:chgData name="ALEXANDRE" userId="734048d45b8f99b5" providerId="LiveId" clId="{8E3A3629-1655-4DAD-8B74-8737EB0D527D}" dt="2021-03-15T13:32:52.100" v="2521" actId="113"/>
        <pc:sldMkLst>
          <pc:docMk/>
          <pc:sldMk cId="1289393131" sldId="709"/>
        </pc:sldMkLst>
        <pc:spChg chg="mod">
          <ac:chgData name="ALEXANDRE" userId="734048d45b8f99b5" providerId="LiveId" clId="{8E3A3629-1655-4DAD-8B74-8737EB0D527D}" dt="2021-03-15T13:32:32.593" v="2513" actId="1076"/>
          <ac:spMkLst>
            <pc:docMk/>
            <pc:sldMk cId="1289393131" sldId="709"/>
            <ac:spMk id="2" creationId="{CC387F1C-09BC-4B29-A9E5-68D47C3A7BF7}"/>
          </ac:spMkLst>
        </pc:spChg>
        <pc:spChg chg="mod">
          <ac:chgData name="ALEXANDRE" userId="734048d45b8f99b5" providerId="LiveId" clId="{8E3A3629-1655-4DAD-8B74-8737EB0D527D}" dt="2021-03-15T13:32:52.100" v="2521" actId="113"/>
          <ac:spMkLst>
            <pc:docMk/>
            <pc:sldMk cId="1289393131" sldId="709"/>
            <ac:spMk id="3" creationId="{14583339-1F5A-44B9-9061-C6AB9AECA813}"/>
          </ac:spMkLst>
        </pc:spChg>
        <pc:spChg chg="add del">
          <ac:chgData name="ALEXANDRE" userId="734048d45b8f99b5" providerId="LiveId" clId="{8E3A3629-1655-4DAD-8B74-8737EB0D527D}" dt="2021-03-15T13:32:25.889" v="2511" actId="26606"/>
          <ac:spMkLst>
            <pc:docMk/>
            <pc:sldMk cId="1289393131" sldId="709"/>
            <ac:spMk id="71" creationId="{EE1FC7B4-E4A7-4452-B413-1A623E3A7230}"/>
          </ac:spMkLst>
        </pc:spChg>
        <pc:spChg chg="add del">
          <ac:chgData name="ALEXANDRE" userId="734048d45b8f99b5" providerId="LiveId" clId="{8E3A3629-1655-4DAD-8B74-8737EB0D527D}" dt="2021-03-15T13:32:25.889" v="2511" actId="26606"/>
          <ac:spMkLst>
            <pc:docMk/>
            <pc:sldMk cId="1289393131" sldId="709"/>
            <ac:spMk id="73" creationId="{E0709AF0-24F0-4486-B189-BE6386BDB198}"/>
          </ac:spMkLst>
        </pc:spChg>
        <pc:spChg chg="add del">
          <ac:chgData name="ALEXANDRE" userId="734048d45b8f99b5" providerId="LiveId" clId="{8E3A3629-1655-4DAD-8B74-8737EB0D527D}" dt="2021-03-15T13:32:25.889" v="2511" actId="26606"/>
          <ac:spMkLst>
            <pc:docMk/>
            <pc:sldMk cId="1289393131" sldId="709"/>
            <ac:spMk id="75" creationId="{FBE3B62F-5853-4A3C-B050-6186351A7176}"/>
          </ac:spMkLst>
        </pc:spChg>
        <pc:picChg chg="del">
          <ac:chgData name="ALEXANDRE" userId="734048d45b8f99b5" providerId="LiveId" clId="{8E3A3629-1655-4DAD-8B74-8737EB0D527D}" dt="2021-03-15T13:28:08.450" v="2481" actId="478"/>
          <ac:picMkLst>
            <pc:docMk/>
            <pc:sldMk cId="1289393131" sldId="709"/>
            <ac:picMk id="7170" creationId="{D382C678-7F14-407F-9EB3-0AD17872997B}"/>
          </ac:picMkLst>
        </pc:picChg>
        <pc:picChg chg="add mod">
          <ac:chgData name="ALEXANDRE" userId="734048d45b8f99b5" providerId="LiveId" clId="{8E3A3629-1655-4DAD-8B74-8737EB0D527D}" dt="2021-03-15T13:32:28.912" v="2512" actId="1076"/>
          <ac:picMkLst>
            <pc:docMk/>
            <pc:sldMk cId="1289393131" sldId="709"/>
            <ac:picMk id="8194" creationId="{28C85785-B137-4F7E-AA39-0E156B82015B}"/>
          </ac:picMkLst>
        </pc:picChg>
      </pc:sldChg>
      <pc:sldChg chg="del">
        <pc:chgData name="ALEXANDRE" userId="734048d45b8f99b5" providerId="LiveId" clId="{8E3A3629-1655-4DAD-8B74-8737EB0D527D}" dt="2021-03-15T11:46:25.912" v="67" actId="47"/>
        <pc:sldMkLst>
          <pc:docMk/>
          <pc:sldMk cId="3067336622" sldId="709"/>
        </pc:sldMkLst>
      </pc:sldChg>
      <pc:sldChg chg="del">
        <pc:chgData name="ALEXANDRE" userId="734048d45b8f99b5" providerId="LiveId" clId="{8E3A3629-1655-4DAD-8B74-8737EB0D527D}" dt="2021-03-15T11:46:25.912" v="67" actId="47"/>
        <pc:sldMkLst>
          <pc:docMk/>
          <pc:sldMk cId="314290520" sldId="710"/>
        </pc:sldMkLst>
      </pc:sldChg>
      <pc:sldChg chg="addSp delSp modSp add mod">
        <pc:chgData name="ALEXANDRE" userId="734048d45b8f99b5" providerId="LiveId" clId="{8E3A3629-1655-4DAD-8B74-8737EB0D527D}" dt="2021-03-15T13:42:20.349" v="2637" actId="113"/>
        <pc:sldMkLst>
          <pc:docMk/>
          <pc:sldMk cId="1536892867" sldId="710"/>
        </pc:sldMkLst>
        <pc:spChg chg="mod">
          <ac:chgData name="ALEXANDRE" userId="734048d45b8f99b5" providerId="LiveId" clId="{8E3A3629-1655-4DAD-8B74-8737EB0D527D}" dt="2021-03-15T13:33:10.976" v="2523"/>
          <ac:spMkLst>
            <pc:docMk/>
            <pc:sldMk cId="1536892867" sldId="710"/>
            <ac:spMk id="2" creationId="{CC387F1C-09BC-4B29-A9E5-68D47C3A7BF7}"/>
          </ac:spMkLst>
        </pc:spChg>
        <pc:spChg chg="mod">
          <ac:chgData name="ALEXANDRE" userId="734048d45b8f99b5" providerId="LiveId" clId="{8E3A3629-1655-4DAD-8B74-8737EB0D527D}" dt="2021-03-15T13:42:20.349" v="2637" actId="113"/>
          <ac:spMkLst>
            <pc:docMk/>
            <pc:sldMk cId="1536892867" sldId="710"/>
            <ac:spMk id="3" creationId="{14583339-1F5A-44B9-9061-C6AB9AECA813}"/>
          </ac:spMkLst>
        </pc:spChg>
        <pc:picChg chg="del">
          <ac:chgData name="ALEXANDRE" userId="734048d45b8f99b5" providerId="LiveId" clId="{8E3A3629-1655-4DAD-8B74-8737EB0D527D}" dt="2021-03-15T13:33:35.133" v="2533" actId="478"/>
          <ac:picMkLst>
            <pc:docMk/>
            <pc:sldMk cId="1536892867" sldId="710"/>
            <ac:picMk id="8194" creationId="{28C85785-B137-4F7E-AA39-0E156B82015B}"/>
          </ac:picMkLst>
        </pc:picChg>
        <pc:picChg chg="add mod">
          <ac:chgData name="ALEXANDRE" userId="734048d45b8f99b5" providerId="LiveId" clId="{8E3A3629-1655-4DAD-8B74-8737EB0D527D}" dt="2021-03-15T13:34:38.375" v="2537" actId="1076"/>
          <ac:picMkLst>
            <pc:docMk/>
            <pc:sldMk cId="1536892867" sldId="710"/>
            <ac:picMk id="9218" creationId="{824AC3C2-79C3-462F-BB0E-5B77B83724AC}"/>
          </ac:picMkLst>
        </pc:picChg>
      </pc:sldChg>
      <pc:sldChg chg="del">
        <pc:chgData name="ALEXANDRE" userId="734048d45b8f99b5" providerId="LiveId" clId="{8E3A3629-1655-4DAD-8B74-8737EB0D527D}" dt="2021-03-15T11:46:25.912" v="67" actId="47"/>
        <pc:sldMkLst>
          <pc:docMk/>
          <pc:sldMk cId="1932078211" sldId="711"/>
        </pc:sldMkLst>
      </pc:sldChg>
      <pc:sldChg chg="addSp delSp modSp add mod">
        <pc:chgData name="ALEXANDRE" userId="734048d45b8f99b5" providerId="LiveId" clId="{8E3A3629-1655-4DAD-8B74-8737EB0D527D}" dt="2021-03-15T13:38:06.420" v="2579" actId="113"/>
        <pc:sldMkLst>
          <pc:docMk/>
          <pc:sldMk cId="3315054541" sldId="711"/>
        </pc:sldMkLst>
        <pc:spChg chg="mod">
          <ac:chgData name="ALEXANDRE" userId="734048d45b8f99b5" providerId="LiveId" clId="{8E3A3629-1655-4DAD-8B74-8737EB0D527D}" dt="2021-03-15T13:34:51.866" v="2539"/>
          <ac:spMkLst>
            <pc:docMk/>
            <pc:sldMk cId="3315054541" sldId="711"/>
            <ac:spMk id="2" creationId="{CC387F1C-09BC-4B29-A9E5-68D47C3A7BF7}"/>
          </ac:spMkLst>
        </pc:spChg>
        <pc:spChg chg="mod">
          <ac:chgData name="ALEXANDRE" userId="734048d45b8f99b5" providerId="LiveId" clId="{8E3A3629-1655-4DAD-8B74-8737EB0D527D}" dt="2021-03-15T13:38:06.420" v="2579" actId="113"/>
          <ac:spMkLst>
            <pc:docMk/>
            <pc:sldMk cId="3315054541" sldId="711"/>
            <ac:spMk id="3" creationId="{14583339-1F5A-44B9-9061-C6AB9AECA813}"/>
          </ac:spMkLst>
        </pc:spChg>
        <pc:spChg chg="add del">
          <ac:chgData name="ALEXANDRE" userId="734048d45b8f99b5" providerId="LiveId" clId="{8E3A3629-1655-4DAD-8B74-8737EB0D527D}" dt="2021-03-15T13:37:31.225" v="2569"/>
          <ac:spMkLst>
            <pc:docMk/>
            <pc:sldMk cId="3315054541" sldId="711"/>
            <ac:spMk id="4" creationId="{19460DBD-3D3C-4230-BD11-978C35303A92}"/>
          </ac:spMkLst>
        </pc:spChg>
        <pc:spChg chg="add del">
          <ac:chgData name="ALEXANDRE" userId="734048d45b8f99b5" providerId="LiveId" clId="{8E3A3629-1655-4DAD-8B74-8737EB0D527D}" dt="2021-03-15T13:37:40.523" v="2573"/>
          <ac:spMkLst>
            <pc:docMk/>
            <pc:sldMk cId="3315054541" sldId="711"/>
            <ac:spMk id="6" creationId="{4BBDCABA-56D2-42AF-AE99-591324F58D35}"/>
          </ac:spMkLst>
        </pc:spChg>
        <pc:picChg chg="add del">
          <ac:chgData name="ALEXANDRE" userId="734048d45b8f99b5" providerId="LiveId" clId="{8E3A3629-1655-4DAD-8B74-8737EB0D527D}" dt="2021-03-15T13:37:42.139" v="2575" actId="478"/>
          <ac:picMkLst>
            <pc:docMk/>
            <pc:sldMk cId="3315054541" sldId="711"/>
            <ac:picMk id="5" creationId="{99EF581E-1C55-49E0-A204-57F04F5372CE}"/>
          </ac:picMkLst>
        </pc:picChg>
        <pc:picChg chg="del">
          <ac:chgData name="ALEXANDRE" userId="734048d45b8f99b5" providerId="LiveId" clId="{8E3A3629-1655-4DAD-8B74-8737EB0D527D}" dt="2021-03-15T13:35:33.083" v="2561" actId="478"/>
          <ac:picMkLst>
            <pc:docMk/>
            <pc:sldMk cId="3315054541" sldId="711"/>
            <ac:picMk id="9218" creationId="{824AC3C2-79C3-462F-BB0E-5B77B83724AC}"/>
          </ac:picMkLst>
        </pc:picChg>
        <pc:picChg chg="add mod">
          <ac:chgData name="ALEXANDRE" userId="734048d45b8f99b5" providerId="LiveId" clId="{8E3A3629-1655-4DAD-8B74-8737EB0D527D}" dt="2021-03-15T13:37:57.773" v="2578" actId="1076"/>
          <ac:picMkLst>
            <pc:docMk/>
            <pc:sldMk cId="3315054541" sldId="711"/>
            <ac:picMk id="10246" creationId="{42EEECDB-A9B7-43E6-837F-00C49692797F}"/>
          </ac:picMkLst>
        </pc:picChg>
      </pc:sldChg>
      <pc:sldChg chg="del">
        <pc:chgData name="ALEXANDRE" userId="734048d45b8f99b5" providerId="LiveId" clId="{8E3A3629-1655-4DAD-8B74-8737EB0D527D}" dt="2021-03-15T11:46:25.912" v="67" actId="47"/>
        <pc:sldMkLst>
          <pc:docMk/>
          <pc:sldMk cId="905882084" sldId="712"/>
        </pc:sldMkLst>
      </pc:sldChg>
      <pc:sldChg chg="addSp delSp modSp add mod">
        <pc:chgData name="ALEXANDRE" userId="734048d45b8f99b5" providerId="LiveId" clId="{8E3A3629-1655-4DAD-8B74-8737EB0D527D}" dt="2021-03-15T13:39:53.788" v="2606" actId="1076"/>
        <pc:sldMkLst>
          <pc:docMk/>
          <pc:sldMk cId="4179743404" sldId="712"/>
        </pc:sldMkLst>
        <pc:spChg chg="mod">
          <ac:chgData name="ALEXANDRE" userId="734048d45b8f99b5" providerId="LiveId" clId="{8E3A3629-1655-4DAD-8B74-8737EB0D527D}" dt="2021-03-15T13:38:37.168" v="2583"/>
          <ac:spMkLst>
            <pc:docMk/>
            <pc:sldMk cId="4179743404" sldId="712"/>
            <ac:spMk id="2" creationId="{CC387F1C-09BC-4B29-A9E5-68D47C3A7BF7}"/>
          </ac:spMkLst>
        </pc:spChg>
        <pc:spChg chg="mod">
          <ac:chgData name="ALEXANDRE" userId="734048d45b8f99b5" providerId="LiveId" clId="{8E3A3629-1655-4DAD-8B74-8737EB0D527D}" dt="2021-03-15T13:39:12.305" v="2602" actId="113"/>
          <ac:spMkLst>
            <pc:docMk/>
            <pc:sldMk cId="4179743404" sldId="712"/>
            <ac:spMk id="3" creationId="{14583339-1F5A-44B9-9061-C6AB9AECA813}"/>
          </ac:spMkLst>
        </pc:spChg>
        <pc:picChg chg="del">
          <ac:chgData name="ALEXANDRE" userId="734048d45b8f99b5" providerId="LiveId" clId="{8E3A3629-1655-4DAD-8B74-8737EB0D527D}" dt="2021-03-15T13:38:57.944" v="2599" actId="478"/>
          <ac:picMkLst>
            <pc:docMk/>
            <pc:sldMk cId="4179743404" sldId="712"/>
            <ac:picMk id="10246" creationId="{42EEECDB-A9B7-43E6-837F-00C49692797F}"/>
          </ac:picMkLst>
        </pc:picChg>
        <pc:picChg chg="add mod">
          <ac:chgData name="ALEXANDRE" userId="734048d45b8f99b5" providerId="LiveId" clId="{8E3A3629-1655-4DAD-8B74-8737EB0D527D}" dt="2021-03-15T13:39:53.788" v="2606" actId="1076"/>
          <ac:picMkLst>
            <pc:docMk/>
            <pc:sldMk cId="4179743404" sldId="712"/>
            <ac:picMk id="11266" creationId="{D5F2EA26-B1FF-4526-AA89-8875051D1FCD}"/>
          </ac:picMkLst>
        </pc:picChg>
      </pc:sldChg>
      <pc:sldChg chg="del">
        <pc:chgData name="ALEXANDRE" userId="734048d45b8f99b5" providerId="LiveId" clId="{8E3A3629-1655-4DAD-8B74-8737EB0D527D}" dt="2021-03-15T11:46:25.912" v="67" actId="47"/>
        <pc:sldMkLst>
          <pc:docMk/>
          <pc:sldMk cId="1152871140" sldId="713"/>
        </pc:sldMkLst>
      </pc:sldChg>
      <pc:sldChg chg="add">
        <pc:chgData name="ALEXANDRE" userId="734048d45b8f99b5" providerId="LiveId" clId="{8E3A3629-1655-4DAD-8B74-8737EB0D527D}" dt="2021-03-15T13:42:50.130" v="2638"/>
        <pc:sldMkLst>
          <pc:docMk/>
          <pc:sldMk cId="2018924725" sldId="713"/>
        </pc:sldMkLst>
      </pc:sldChg>
      <pc:sldChg chg="modSp add del mod ord">
        <pc:chgData name="ALEXANDRE" userId="734048d45b8f99b5" providerId="LiveId" clId="{8E3A3629-1655-4DAD-8B74-8737EB0D527D}" dt="2021-03-16T12:16:21.543" v="4102" actId="47"/>
        <pc:sldMkLst>
          <pc:docMk/>
          <pc:sldMk cId="669745980" sldId="714"/>
        </pc:sldMkLst>
        <pc:spChg chg="mod">
          <ac:chgData name="ALEXANDRE" userId="734048d45b8f99b5" providerId="LiveId" clId="{8E3A3629-1655-4DAD-8B74-8737EB0D527D}" dt="2021-03-16T12:12:48.308" v="4089" actId="2710"/>
          <ac:spMkLst>
            <pc:docMk/>
            <pc:sldMk cId="669745980" sldId="714"/>
            <ac:spMk id="7" creationId="{9033DC5E-112F-4E31-BEC8-F07E06D15EAD}"/>
          </ac:spMkLst>
        </pc:spChg>
      </pc:sldChg>
      <pc:sldChg chg="del">
        <pc:chgData name="ALEXANDRE" userId="734048d45b8f99b5" providerId="LiveId" clId="{8E3A3629-1655-4DAD-8B74-8737EB0D527D}" dt="2021-03-15T11:46:25.912" v="67" actId="47"/>
        <pc:sldMkLst>
          <pc:docMk/>
          <pc:sldMk cId="4049457266" sldId="714"/>
        </pc:sldMkLst>
      </pc:sldChg>
      <pc:sldChg chg="modSp del mod">
        <pc:chgData name="ALEXANDRE" userId="734048d45b8f99b5" providerId="LiveId" clId="{8E3A3629-1655-4DAD-8B74-8737EB0D527D}" dt="2021-03-16T12:16:21.543" v="4102" actId="47"/>
        <pc:sldMkLst>
          <pc:docMk/>
          <pc:sldMk cId="3644663675" sldId="715"/>
        </pc:sldMkLst>
        <pc:spChg chg="mod">
          <ac:chgData name="ALEXANDRE" userId="734048d45b8f99b5" providerId="LiveId" clId="{8E3A3629-1655-4DAD-8B74-8737EB0D527D}" dt="2021-03-15T13:58:42.115" v="2710" actId="20577"/>
          <ac:spMkLst>
            <pc:docMk/>
            <pc:sldMk cId="3644663675" sldId="715"/>
            <ac:spMk id="2" creationId="{F9A0BA26-1F71-1D4E-BE52-10A03A521463}"/>
          </ac:spMkLst>
        </pc:spChg>
      </pc:sldChg>
      <pc:sldChg chg="del">
        <pc:chgData name="ALEXANDRE" userId="734048d45b8f99b5" providerId="LiveId" clId="{8E3A3629-1655-4DAD-8B74-8737EB0D527D}" dt="2021-03-15T11:46:25.912" v="67" actId="47"/>
        <pc:sldMkLst>
          <pc:docMk/>
          <pc:sldMk cId="4236039690" sldId="715"/>
        </pc:sldMkLst>
      </pc:sldChg>
      <pc:sldChg chg="del">
        <pc:chgData name="ALEXANDRE" userId="734048d45b8f99b5" providerId="LiveId" clId="{8E3A3629-1655-4DAD-8B74-8737EB0D527D}" dt="2021-03-15T11:46:25.912" v="67" actId="47"/>
        <pc:sldMkLst>
          <pc:docMk/>
          <pc:sldMk cId="166432083" sldId="716"/>
        </pc:sldMkLst>
      </pc:sldChg>
      <pc:sldChg chg="addSp delSp modSp new del mod">
        <pc:chgData name="ALEXANDRE" userId="734048d45b8f99b5" providerId="LiveId" clId="{8E3A3629-1655-4DAD-8B74-8737EB0D527D}" dt="2021-03-16T12:16:21.543" v="4102" actId="47"/>
        <pc:sldMkLst>
          <pc:docMk/>
          <pc:sldMk cId="859837025" sldId="716"/>
        </pc:sldMkLst>
        <pc:spChg chg="mod">
          <ac:chgData name="ALEXANDRE" userId="734048d45b8f99b5" providerId="LiveId" clId="{8E3A3629-1655-4DAD-8B74-8737EB0D527D}" dt="2021-03-15T13:59:08.238" v="2723" actId="20577"/>
          <ac:spMkLst>
            <pc:docMk/>
            <pc:sldMk cId="859837025" sldId="716"/>
            <ac:spMk id="2" creationId="{10082F9C-D14C-4D0E-909E-B217BE6C2514}"/>
          </ac:spMkLst>
        </pc:spChg>
        <pc:spChg chg="mod">
          <ac:chgData name="ALEXANDRE" userId="734048d45b8f99b5" providerId="LiveId" clId="{8E3A3629-1655-4DAD-8B74-8737EB0D527D}" dt="2021-03-15T14:01:06.838" v="2742" actId="27636"/>
          <ac:spMkLst>
            <pc:docMk/>
            <pc:sldMk cId="859837025" sldId="716"/>
            <ac:spMk id="3" creationId="{2D4C1F5B-1C4B-4A3E-9A52-78E44BEB9DCB}"/>
          </ac:spMkLst>
        </pc:spChg>
        <pc:picChg chg="add del">
          <ac:chgData name="ALEXANDRE" userId="734048d45b8f99b5" providerId="LiveId" clId="{8E3A3629-1655-4DAD-8B74-8737EB0D527D}" dt="2021-03-15T14:00:02.410" v="2733" actId="478"/>
          <ac:picMkLst>
            <pc:docMk/>
            <pc:sldMk cId="859837025" sldId="716"/>
            <ac:picMk id="1026" creationId="{F8679E12-62E0-4C90-87FB-AE597039C337}"/>
          </ac:picMkLst>
        </pc:picChg>
      </pc:sldChg>
      <pc:sldChg chg="addSp delSp modSp add del mod">
        <pc:chgData name="ALEXANDRE" userId="734048d45b8f99b5" providerId="LiveId" clId="{8E3A3629-1655-4DAD-8B74-8737EB0D527D}" dt="2021-03-16T12:16:21.543" v="4102" actId="47"/>
        <pc:sldMkLst>
          <pc:docMk/>
          <pc:sldMk cId="2087818354" sldId="717"/>
        </pc:sldMkLst>
        <pc:spChg chg="mod">
          <ac:chgData name="ALEXANDRE" userId="734048d45b8f99b5" providerId="LiveId" clId="{8E3A3629-1655-4DAD-8B74-8737EB0D527D}" dt="2021-03-15T14:00:16.777" v="2740" actId="1076"/>
          <ac:spMkLst>
            <pc:docMk/>
            <pc:sldMk cId="2087818354" sldId="717"/>
            <ac:spMk id="2" creationId="{10082F9C-D14C-4D0E-909E-B217BE6C2514}"/>
          </ac:spMkLst>
        </pc:spChg>
        <pc:spChg chg="del">
          <ac:chgData name="ALEXANDRE" userId="734048d45b8f99b5" providerId="LiveId" clId="{8E3A3629-1655-4DAD-8B74-8737EB0D527D}" dt="2021-03-15T14:00:08.120" v="2735" actId="478"/>
          <ac:spMkLst>
            <pc:docMk/>
            <pc:sldMk cId="2087818354" sldId="717"/>
            <ac:spMk id="3" creationId="{2D4C1F5B-1C4B-4A3E-9A52-78E44BEB9DCB}"/>
          </ac:spMkLst>
        </pc:spChg>
        <pc:spChg chg="add del mod">
          <ac:chgData name="ALEXANDRE" userId="734048d45b8f99b5" providerId="LiveId" clId="{8E3A3629-1655-4DAD-8B74-8737EB0D527D}" dt="2021-03-15T14:00:09.625" v="2736" actId="478"/>
          <ac:spMkLst>
            <pc:docMk/>
            <pc:sldMk cId="2087818354" sldId="717"/>
            <ac:spMk id="5" creationId="{00466667-6D1F-4454-91C1-AEC0E1066DD7}"/>
          </ac:spMkLst>
        </pc:spChg>
        <pc:picChg chg="mod">
          <ac:chgData name="ALEXANDRE" userId="734048d45b8f99b5" providerId="LiveId" clId="{8E3A3629-1655-4DAD-8B74-8737EB0D527D}" dt="2021-03-15T14:00:14.834" v="2739" actId="1076"/>
          <ac:picMkLst>
            <pc:docMk/>
            <pc:sldMk cId="2087818354" sldId="717"/>
            <ac:picMk id="1026" creationId="{F8679E12-62E0-4C90-87FB-AE597039C337}"/>
          </ac:picMkLst>
        </pc:picChg>
      </pc:sldChg>
      <pc:sldChg chg="del">
        <pc:chgData name="ALEXANDRE" userId="734048d45b8f99b5" providerId="LiveId" clId="{8E3A3629-1655-4DAD-8B74-8737EB0D527D}" dt="2021-03-15T11:46:25.912" v="67" actId="47"/>
        <pc:sldMkLst>
          <pc:docMk/>
          <pc:sldMk cId="3481382760" sldId="717"/>
        </pc:sldMkLst>
      </pc:sldChg>
      <pc:sldChg chg="del">
        <pc:chgData name="ALEXANDRE" userId="734048d45b8f99b5" providerId="LiveId" clId="{8E3A3629-1655-4DAD-8B74-8737EB0D527D}" dt="2021-03-15T11:46:25.912" v="67" actId="47"/>
        <pc:sldMkLst>
          <pc:docMk/>
          <pc:sldMk cId="287098487" sldId="718"/>
        </pc:sldMkLst>
      </pc:sldChg>
      <pc:sldChg chg="addSp delSp modSp add del">
        <pc:chgData name="ALEXANDRE" userId="734048d45b8f99b5" providerId="LiveId" clId="{8E3A3629-1655-4DAD-8B74-8737EB0D527D}" dt="2021-03-16T12:16:21.543" v="4102" actId="47"/>
        <pc:sldMkLst>
          <pc:docMk/>
          <pc:sldMk cId="2126178440" sldId="718"/>
        </pc:sldMkLst>
        <pc:picChg chg="del">
          <ac:chgData name="ALEXANDRE" userId="734048d45b8f99b5" providerId="LiveId" clId="{8E3A3629-1655-4DAD-8B74-8737EB0D527D}" dt="2021-03-15T14:01:14.067" v="2744" actId="478"/>
          <ac:picMkLst>
            <pc:docMk/>
            <pc:sldMk cId="2126178440" sldId="718"/>
            <ac:picMk id="1026" creationId="{F8679E12-62E0-4C90-87FB-AE597039C337}"/>
          </ac:picMkLst>
        </pc:picChg>
        <pc:picChg chg="add mod">
          <ac:chgData name="ALEXANDRE" userId="734048d45b8f99b5" providerId="LiveId" clId="{8E3A3629-1655-4DAD-8B74-8737EB0D527D}" dt="2021-03-15T14:01:36.057" v="2752" actId="1076"/>
          <ac:picMkLst>
            <pc:docMk/>
            <pc:sldMk cId="2126178440" sldId="718"/>
            <ac:picMk id="2050" creationId="{65116FE6-BFA4-4131-892B-B656DABDBBD3}"/>
          </ac:picMkLst>
        </pc:picChg>
      </pc:sldChg>
      <pc:sldChg chg="del">
        <pc:chgData name="ALEXANDRE" userId="734048d45b8f99b5" providerId="LiveId" clId="{8E3A3629-1655-4DAD-8B74-8737EB0D527D}" dt="2021-03-15T11:46:25.912" v="67" actId="47"/>
        <pc:sldMkLst>
          <pc:docMk/>
          <pc:sldMk cId="105663956" sldId="719"/>
        </pc:sldMkLst>
      </pc:sldChg>
      <pc:sldChg chg="addSp delSp modSp add del mod">
        <pc:chgData name="ALEXANDRE" userId="734048d45b8f99b5" providerId="LiveId" clId="{8E3A3629-1655-4DAD-8B74-8737EB0D527D}" dt="2021-03-16T12:16:21.543" v="4102" actId="47"/>
        <pc:sldMkLst>
          <pc:docMk/>
          <pc:sldMk cId="427138349" sldId="719"/>
        </pc:sldMkLst>
        <pc:spChg chg="mod">
          <ac:chgData name="ALEXANDRE" userId="734048d45b8f99b5" providerId="LiveId" clId="{8E3A3629-1655-4DAD-8B74-8737EB0D527D}" dt="2021-03-15T14:06:32.766" v="2953" actId="1076"/>
          <ac:spMkLst>
            <pc:docMk/>
            <pc:sldMk cId="427138349" sldId="719"/>
            <ac:spMk id="2" creationId="{10082F9C-D14C-4D0E-909E-B217BE6C2514}"/>
          </ac:spMkLst>
        </pc:spChg>
        <pc:spChg chg="add mod">
          <ac:chgData name="ALEXANDRE" userId="734048d45b8f99b5" providerId="LiveId" clId="{8E3A3629-1655-4DAD-8B74-8737EB0D527D}" dt="2021-03-15T14:06:35.418" v="2954" actId="1076"/>
          <ac:spMkLst>
            <pc:docMk/>
            <pc:sldMk cId="427138349" sldId="719"/>
            <ac:spMk id="6" creationId="{CB11E54A-29E1-4226-9E4B-915CCEBED25C}"/>
          </ac:spMkLst>
        </pc:spChg>
        <pc:spChg chg="add mod">
          <ac:chgData name="ALEXANDRE" userId="734048d45b8f99b5" providerId="LiveId" clId="{8E3A3629-1655-4DAD-8B74-8737EB0D527D}" dt="2021-03-15T14:06:37.282" v="2955" actId="14100"/>
          <ac:spMkLst>
            <pc:docMk/>
            <pc:sldMk cId="427138349" sldId="719"/>
            <ac:spMk id="9" creationId="{A2510C90-A3A0-42AD-9A4B-45CAF4F6D2A0}"/>
          </ac:spMkLst>
        </pc:spChg>
        <pc:picChg chg="del">
          <ac:chgData name="ALEXANDRE" userId="734048d45b8f99b5" providerId="LiveId" clId="{8E3A3629-1655-4DAD-8B74-8737EB0D527D}" dt="2021-03-15T14:01:57.486" v="2766" actId="478"/>
          <ac:picMkLst>
            <pc:docMk/>
            <pc:sldMk cId="427138349" sldId="719"/>
            <ac:picMk id="2050" creationId="{65116FE6-BFA4-4131-892B-B656DABDBBD3}"/>
          </ac:picMkLst>
        </pc:picChg>
        <pc:picChg chg="add mod">
          <ac:chgData name="ALEXANDRE" userId="734048d45b8f99b5" providerId="LiveId" clId="{8E3A3629-1655-4DAD-8B74-8737EB0D527D}" dt="2021-03-15T14:06:35.418" v="2954" actId="1076"/>
          <ac:picMkLst>
            <pc:docMk/>
            <pc:sldMk cId="427138349" sldId="719"/>
            <ac:picMk id="3074" creationId="{FFC309A0-984F-402E-813B-FC4A00B697BC}"/>
          </ac:picMkLst>
        </pc:picChg>
        <pc:picChg chg="add mod">
          <ac:chgData name="ALEXANDRE" userId="734048d45b8f99b5" providerId="LiveId" clId="{8E3A3629-1655-4DAD-8B74-8737EB0D527D}" dt="2021-03-15T14:06:40.895" v="2956" actId="1076"/>
          <ac:picMkLst>
            <pc:docMk/>
            <pc:sldMk cId="427138349" sldId="719"/>
            <ac:picMk id="3076" creationId="{E897D26B-CF7F-4CEC-8B97-C84BD7F1791D}"/>
          </ac:picMkLst>
        </pc:picChg>
      </pc:sldChg>
      <pc:sldChg chg="addSp delSp modSp add del mod">
        <pc:chgData name="ALEXANDRE" userId="734048d45b8f99b5" providerId="LiveId" clId="{8E3A3629-1655-4DAD-8B74-8737EB0D527D}" dt="2021-03-16T12:16:21.543" v="4102" actId="47"/>
        <pc:sldMkLst>
          <pc:docMk/>
          <pc:sldMk cId="381897879" sldId="720"/>
        </pc:sldMkLst>
        <pc:spChg chg="mod">
          <ac:chgData name="ALEXANDRE" userId="734048d45b8f99b5" providerId="LiveId" clId="{8E3A3629-1655-4DAD-8B74-8737EB0D527D}" dt="2021-03-15T14:08:41.428" v="3070" actId="1076"/>
          <ac:spMkLst>
            <pc:docMk/>
            <pc:sldMk cId="381897879" sldId="720"/>
            <ac:spMk id="6" creationId="{CB11E54A-29E1-4226-9E4B-915CCEBED25C}"/>
          </ac:spMkLst>
        </pc:spChg>
        <pc:spChg chg="del">
          <ac:chgData name="ALEXANDRE" userId="734048d45b8f99b5" providerId="LiveId" clId="{8E3A3629-1655-4DAD-8B74-8737EB0D527D}" dt="2021-03-15T14:07:16.013" v="2964" actId="478"/>
          <ac:spMkLst>
            <pc:docMk/>
            <pc:sldMk cId="381897879" sldId="720"/>
            <ac:spMk id="9" creationId="{A2510C90-A3A0-42AD-9A4B-45CAF4F6D2A0}"/>
          </ac:spMkLst>
        </pc:spChg>
        <pc:spChg chg="add mod">
          <ac:chgData name="ALEXANDRE" userId="734048d45b8f99b5" providerId="LiveId" clId="{8E3A3629-1655-4DAD-8B74-8737EB0D527D}" dt="2021-03-15T14:09:58.086" v="3083" actId="1076"/>
          <ac:spMkLst>
            <pc:docMk/>
            <pc:sldMk cId="381897879" sldId="720"/>
            <ac:spMk id="10" creationId="{249187B3-BF07-4F4B-A57B-8B6F07CA3B47}"/>
          </ac:spMkLst>
        </pc:spChg>
        <pc:picChg chg="del">
          <ac:chgData name="ALEXANDRE" userId="734048d45b8f99b5" providerId="LiveId" clId="{8E3A3629-1655-4DAD-8B74-8737EB0D527D}" dt="2021-03-15T14:06:57.204" v="2958" actId="478"/>
          <ac:picMkLst>
            <pc:docMk/>
            <pc:sldMk cId="381897879" sldId="720"/>
            <ac:picMk id="3074" creationId="{FFC309A0-984F-402E-813B-FC4A00B697BC}"/>
          </ac:picMkLst>
        </pc:picChg>
        <pc:picChg chg="del">
          <ac:chgData name="ALEXANDRE" userId="734048d45b8f99b5" providerId="LiveId" clId="{8E3A3629-1655-4DAD-8B74-8737EB0D527D}" dt="2021-03-15T14:06:57.204" v="2958" actId="478"/>
          <ac:picMkLst>
            <pc:docMk/>
            <pc:sldMk cId="381897879" sldId="720"/>
            <ac:picMk id="3076" creationId="{E897D26B-CF7F-4CEC-8B97-C84BD7F1791D}"/>
          </ac:picMkLst>
        </pc:picChg>
        <pc:picChg chg="add mod">
          <ac:chgData name="ALEXANDRE" userId="734048d45b8f99b5" providerId="LiveId" clId="{8E3A3629-1655-4DAD-8B74-8737EB0D527D}" dt="2021-03-15T14:07:04.622" v="2961" actId="1076"/>
          <ac:picMkLst>
            <pc:docMk/>
            <pc:sldMk cId="381897879" sldId="720"/>
            <ac:picMk id="4098" creationId="{43E61C9B-5C6A-4211-9A10-011311AC0A68}"/>
          </ac:picMkLst>
        </pc:picChg>
        <pc:picChg chg="add mod">
          <ac:chgData name="ALEXANDRE" userId="734048d45b8f99b5" providerId="LiveId" clId="{8E3A3629-1655-4DAD-8B74-8737EB0D527D}" dt="2021-03-15T14:09:27.212" v="3074" actId="1076"/>
          <ac:picMkLst>
            <pc:docMk/>
            <pc:sldMk cId="381897879" sldId="720"/>
            <ac:picMk id="4100" creationId="{E6293BD7-DDF1-499F-B231-45C0D19923FC}"/>
          </ac:picMkLst>
        </pc:picChg>
      </pc:sldChg>
      <pc:sldChg chg="del">
        <pc:chgData name="ALEXANDRE" userId="734048d45b8f99b5" providerId="LiveId" clId="{8E3A3629-1655-4DAD-8B74-8737EB0D527D}" dt="2021-03-15T11:46:25.912" v="67" actId="47"/>
        <pc:sldMkLst>
          <pc:docMk/>
          <pc:sldMk cId="2002177510" sldId="720"/>
        </pc:sldMkLst>
      </pc:sldChg>
      <pc:sldChg chg="addSp delSp new del mod">
        <pc:chgData name="ALEXANDRE" userId="734048d45b8f99b5" providerId="LiveId" clId="{8E3A3629-1655-4DAD-8B74-8737EB0D527D}" dt="2021-03-15T14:10:38.885" v="3087" actId="680"/>
        <pc:sldMkLst>
          <pc:docMk/>
          <pc:sldMk cId="155825404" sldId="721"/>
        </pc:sldMkLst>
        <pc:spChg chg="add del">
          <ac:chgData name="ALEXANDRE" userId="734048d45b8f99b5" providerId="LiveId" clId="{8E3A3629-1655-4DAD-8B74-8737EB0D527D}" dt="2021-03-15T14:10:38.538" v="3086" actId="22"/>
          <ac:spMkLst>
            <pc:docMk/>
            <pc:sldMk cId="155825404" sldId="721"/>
            <ac:spMk id="5" creationId="{EA3D5BA0-DC41-4E92-A839-CB49DA3A348F}"/>
          </ac:spMkLst>
        </pc:spChg>
      </pc:sldChg>
      <pc:sldChg chg="del">
        <pc:chgData name="ALEXANDRE" userId="734048d45b8f99b5" providerId="LiveId" clId="{8E3A3629-1655-4DAD-8B74-8737EB0D527D}" dt="2021-03-15T11:46:25.912" v="67" actId="47"/>
        <pc:sldMkLst>
          <pc:docMk/>
          <pc:sldMk cId="663152299" sldId="721"/>
        </pc:sldMkLst>
      </pc:sldChg>
      <pc:sldChg chg="modSp add del mod">
        <pc:chgData name="ALEXANDRE" userId="734048d45b8f99b5" providerId="LiveId" clId="{8E3A3629-1655-4DAD-8B74-8737EB0D527D}" dt="2021-03-16T12:16:21.543" v="4102" actId="47"/>
        <pc:sldMkLst>
          <pc:docMk/>
          <pc:sldMk cId="1825109922" sldId="721"/>
        </pc:sldMkLst>
        <pc:spChg chg="mod">
          <ac:chgData name="ALEXANDRE" userId="734048d45b8f99b5" providerId="LiveId" clId="{8E3A3629-1655-4DAD-8B74-8737EB0D527D}" dt="2021-03-16T11:17:39.995" v="3120" actId="20577"/>
          <ac:spMkLst>
            <pc:docMk/>
            <pc:sldMk cId="1825109922" sldId="721"/>
            <ac:spMk id="2" creationId="{F9A0BA26-1F71-1D4E-BE52-10A03A521463}"/>
          </ac:spMkLst>
        </pc:spChg>
      </pc:sldChg>
      <pc:sldChg chg="modSp new del mod">
        <pc:chgData name="ALEXANDRE" userId="734048d45b8f99b5" providerId="LiveId" clId="{8E3A3629-1655-4DAD-8B74-8737EB0D527D}" dt="2021-03-16T12:16:21.543" v="4102" actId="47"/>
        <pc:sldMkLst>
          <pc:docMk/>
          <pc:sldMk cId="835446947" sldId="722"/>
        </pc:sldMkLst>
        <pc:spChg chg="mod">
          <ac:chgData name="ALEXANDRE" userId="734048d45b8f99b5" providerId="LiveId" clId="{8E3A3629-1655-4DAD-8B74-8737EB0D527D}" dt="2021-03-16T11:20:29.882" v="3128" actId="1076"/>
          <ac:spMkLst>
            <pc:docMk/>
            <pc:sldMk cId="835446947" sldId="722"/>
            <ac:spMk id="2" creationId="{D8E4E8FC-CE44-4073-AD1E-04C9566943BB}"/>
          </ac:spMkLst>
        </pc:spChg>
        <pc:spChg chg="mod">
          <ac:chgData name="ALEXANDRE" userId="734048d45b8f99b5" providerId="LiveId" clId="{8E3A3629-1655-4DAD-8B74-8737EB0D527D}" dt="2021-03-16T12:00:23.111" v="3821" actId="27636"/>
          <ac:spMkLst>
            <pc:docMk/>
            <pc:sldMk cId="835446947" sldId="722"/>
            <ac:spMk id="3" creationId="{FDB52674-06F5-44B4-96BB-983199688013}"/>
          </ac:spMkLst>
        </pc:spChg>
      </pc:sldChg>
      <pc:sldChg chg="del">
        <pc:chgData name="ALEXANDRE" userId="734048d45b8f99b5" providerId="LiveId" clId="{8E3A3629-1655-4DAD-8B74-8737EB0D527D}" dt="2021-03-15T11:46:25.912" v="67" actId="47"/>
        <pc:sldMkLst>
          <pc:docMk/>
          <pc:sldMk cId="1015724524" sldId="722"/>
        </pc:sldMkLst>
      </pc:sldChg>
      <pc:sldChg chg="del">
        <pc:chgData name="ALEXANDRE" userId="734048d45b8f99b5" providerId="LiveId" clId="{8E3A3629-1655-4DAD-8B74-8737EB0D527D}" dt="2021-03-15T11:46:25.912" v="67" actId="47"/>
        <pc:sldMkLst>
          <pc:docMk/>
          <pc:sldMk cId="2476999564" sldId="723"/>
        </pc:sldMkLst>
      </pc:sldChg>
      <pc:sldChg chg="modSp add del mod chgLayout">
        <pc:chgData name="ALEXANDRE" userId="734048d45b8f99b5" providerId="LiveId" clId="{8E3A3629-1655-4DAD-8B74-8737EB0D527D}" dt="2021-03-16T11:39:04.480" v="3498" actId="47"/>
        <pc:sldMkLst>
          <pc:docMk/>
          <pc:sldMk cId="3846828685" sldId="723"/>
        </pc:sldMkLst>
        <pc:spChg chg="mod ord">
          <ac:chgData name="ALEXANDRE" userId="734048d45b8f99b5" providerId="LiveId" clId="{8E3A3629-1655-4DAD-8B74-8737EB0D527D}" dt="2021-03-16T11:23:09.295" v="3185" actId="700"/>
          <ac:spMkLst>
            <pc:docMk/>
            <pc:sldMk cId="3846828685" sldId="723"/>
            <ac:spMk id="2" creationId="{D8E4E8FC-CE44-4073-AD1E-04C9566943BB}"/>
          </ac:spMkLst>
        </pc:spChg>
        <pc:spChg chg="mod ord">
          <ac:chgData name="ALEXANDRE" userId="734048d45b8f99b5" providerId="LiveId" clId="{8E3A3629-1655-4DAD-8B74-8737EB0D527D}" dt="2021-03-16T11:23:09.304" v="3186" actId="27636"/>
          <ac:spMkLst>
            <pc:docMk/>
            <pc:sldMk cId="3846828685" sldId="723"/>
            <ac:spMk id="3" creationId="{FDB52674-06F5-44B4-96BB-983199688013}"/>
          </ac:spMkLst>
        </pc:spChg>
      </pc:sldChg>
      <pc:sldChg chg="modSp new del mod">
        <pc:chgData name="ALEXANDRE" userId="734048d45b8f99b5" providerId="LiveId" clId="{8E3A3629-1655-4DAD-8B74-8737EB0D527D}" dt="2021-03-16T11:47:31.250" v="3714" actId="47"/>
        <pc:sldMkLst>
          <pc:docMk/>
          <pc:sldMk cId="1528434017" sldId="724"/>
        </pc:sldMkLst>
        <pc:spChg chg="mod">
          <ac:chgData name="ALEXANDRE" userId="734048d45b8f99b5" providerId="LiveId" clId="{8E3A3629-1655-4DAD-8B74-8737EB0D527D}" dt="2021-03-16T11:24:03.264" v="3241" actId="20577"/>
          <ac:spMkLst>
            <pc:docMk/>
            <pc:sldMk cId="1528434017" sldId="724"/>
            <ac:spMk id="3" creationId="{C631CCAA-C93F-4F46-8980-64BD72ECDA35}"/>
          </ac:spMkLst>
        </pc:spChg>
      </pc:sldChg>
      <pc:sldChg chg="del">
        <pc:chgData name="ALEXANDRE" userId="734048d45b8f99b5" providerId="LiveId" clId="{8E3A3629-1655-4DAD-8B74-8737EB0D527D}" dt="2021-03-15T11:46:25.912" v="67" actId="47"/>
        <pc:sldMkLst>
          <pc:docMk/>
          <pc:sldMk cId="2124034721" sldId="724"/>
        </pc:sldMkLst>
      </pc:sldChg>
      <pc:sldChg chg="addSp delSp modSp new del mod modAnim">
        <pc:chgData name="ALEXANDRE" userId="734048d45b8f99b5" providerId="LiveId" clId="{8E3A3629-1655-4DAD-8B74-8737EB0D527D}" dt="2021-03-16T12:16:21.543" v="4102" actId="47"/>
        <pc:sldMkLst>
          <pc:docMk/>
          <pc:sldMk cId="1216764747" sldId="725"/>
        </pc:sldMkLst>
        <pc:spChg chg="mod">
          <ac:chgData name="ALEXANDRE" userId="734048d45b8f99b5" providerId="LiveId" clId="{8E3A3629-1655-4DAD-8B74-8737EB0D527D}" dt="2021-03-16T12:04:42.238" v="3983" actId="14100"/>
          <ac:spMkLst>
            <pc:docMk/>
            <pc:sldMk cId="1216764747" sldId="725"/>
            <ac:spMk id="2" creationId="{F987CF69-6758-411C-930D-E6973E9770CB}"/>
          </ac:spMkLst>
        </pc:spChg>
        <pc:spChg chg="mod">
          <ac:chgData name="ALEXANDRE" userId="734048d45b8f99b5" providerId="LiveId" clId="{8E3A3629-1655-4DAD-8B74-8737EB0D527D}" dt="2021-03-16T12:04:44.668" v="3984" actId="1076"/>
          <ac:spMkLst>
            <pc:docMk/>
            <pc:sldMk cId="1216764747" sldId="725"/>
            <ac:spMk id="3" creationId="{0865E2C5-D505-4643-BAD8-0E7AEAF02BAC}"/>
          </ac:spMkLst>
        </pc:spChg>
        <pc:spChg chg="add del">
          <ac:chgData name="ALEXANDRE" userId="734048d45b8f99b5" providerId="LiveId" clId="{8E3A3629-1655-4DAD-8B74-8737EB0D527D}" dt="2021-03-16T12:04:17.031" v="3967" actId="22"/>
          <ac:spMkLst>
            <pc:docMk/>
            <pc:sldMk cId="1216764747" sldId="725"/>
            <ac:spMk id="7" creationId="{F5387B2C-8347-4B14-9ADD-78564C5EB4DD}"/>
          </ac:spMkLst>
        </pc:spChg>
        <pc:spChg chg="add mod">
          <ac:chgData name="ALEXANDRE" userId="734048d45b8f99b5" providerId="LiveId" clId="{8E3A3629-1655-4DAD-8B74-8737EB0D527D}" dt="2021-03-16T12:04:58.768" v="3990" actId="1076"/>
          <ac:spMkLst>
            <pc:docMk/>
            <pc:sldMk cId="1216764747" sldId="725"/>
            <ac:spMk id="8" creationId="{216D631A-CE18-411A-A99B-1C245C327BCE}"/>
          </ac:spMkLst>
        </pc:spChg>
        <pc:picChg chg="add mod">
          <ac:chgData name="ALEXANDRE" userId="734048d45b8f99b5" providerId="LiveId" clId="{8E3A3629-1655-4DAD-8B74-8737EB0D527D}" dt="2021-03-16T12:04:55.574" v="3989" actId="1076"/>
          <ac:picMkLst>
            <pc:docMk/>
            <pc:sldMk cId="1216764747" sldId="725"/>
            <ac:picMk id="5" creationId="{F40CEB6B-F7FF-4B95-9A86-B0E3EB7B3B5D}"/>
          </ac:picMkLst>
        </pc:picChg>
        <pc:picChg chg="add mod">
          <ac:chgData name="ALEXANDRE" userId="734048d45b8f99b5" providerId="LiveId" clId="{8E3A3629-1655-4DAD-8B74-8737EB0D527D}" dt="2021-03-16T12:04:40.113" v="3982" actId="1076"/>
          <ac:picMkLst>
            <pc:docMk/>
            <pc:sldMk cId="1216764747" sldId="725"/>
            <ac:picMk id="1026" creationId="{D1F607E6-0D84-4358-BFBC-83AF6ED8B98D}"/>
          </ac:picMkLst>
        </pc:picChg>
      </pc:sldChg>
      <pc:sldChg chg="del">
        <pc:chgData name="ALEXANDRE" userId="734048d45b8f99b5" providerId="LiveId" clId="{8E3A3629-1655-4DAD-8B74-8737EB0D527D}" dt="2021-03-15T11:46:25.912" v="67" actId="47"/>
        <pc:sldMkLst>
          <pc:docMk/>
          <pc:sldMk cId="3142605061" sldId="725"/>
        </pc:sldMkLst>
      </pc:sldChg>
      <pc:sldChg chg="addSp delSp modSp add del mod">
        <pc:chgData name="ALEXANDRE" userId="734048d45b8f99b5" providerId="LiveId" clId="{8E3A3629-1655-4DAD-8B74-8737EB0D527D}" dt="2021-03-16T12:16:21.543" v="4102" actId="47"/>
        <pc:sldMkLst>
          <pc:docMk/>
          <pc:sldMk cId="1046976415" sldId="726"/>
        </pc:sldMkLst>
        <pc:spChg chg="mod">
          <ac:chgData name="ALEXANDRE" userId="734048d45b8f99b5" providerId="LiveId" clId="{8E3A3629-1655-4DAD-8B74-8737EB0D527D}" dt="2021-03-16T11:27:00.436" v="3369" actId="20577"/>
          <ac:spMkLst>
            <pc:docMk/>
            <pc:sldMk cId="1046976415" sldId="726"/>
            <ac:spMk id="2" creationId="{F987CF69-6758-411C-930D-E6973E9770CB}"/>
          </ac:spMkLst>
        </pc:spChg>
        <pc:spChg chg="mod">
          <ac:chgData name="ALEXANDRE" userId="734048d45b8f99b5" providerId="LiveId" clId="{8E3A3629-1655-4DAD-8B74-8737EB0D527D}" dt="2021-03-16T11:28:59.518" v="3393" actId="113"/>
          <ac:spMkLst>
            <pc:docMk/>
            <pc:sldMk cId="1046976415" sldId="726"/>
            <ac:spMk id="3" creationId="{0865E2C5-D505-4643-BAD8-0E7AEAF02BAC}"/>
          </ac:spMkLst>
        </pc:spChg>
        <pc:picChg chg="add del mod">
          <ac:chgData name="ALEXANDRE" userId="734048d45b8f99b5" providerId="LiveId" clId="{8E3A3629-1655-4DAD-8B74-8737EB0D527D}" dt="2021-03-16T11:27:53.329" v="3377" actId="478"/>
          <ac:picMkLst>
            <pc:docMk/>
            <pc:sldMk cId="1046976415" sldId="726"/>
            <ac:picMk id="2050" creationId="{EC5AD2F6-3B5C-49B0-AF08-257A570762F8}"/>
          </ac:picMkLst>
        </pc:picChg>
      </pc:sldChg>
      <pc:sldChg chg="modSp add del mod">
        <pc:chgData name="ALEXANDRE" userId="734048d45b8f99b5" providerId="LiveId" clId="{8E3A3629-1655-4DAD-8B74-8737EB0D527D}" dt="2021-03-16T12:16:21.543" v="4102" actId="47"/>
        <pc:sldMkLst>
          <pc:docMk/>
          <pc:sldMk cId="504176728" sldId="727"/>
        </pc:sldMkLst>
        <pc:spChg chg="mod">
          <ac:chgData name="ALEXANDRE" userId="734048d45b8f99b5" providerId="LiveId" clId="{8E3A3629-1655-4DAD-8B74-8737EB0D527D}" dt="2021-03-16T11:29:11.634" v="3398" actId="14100"/>
          <ac:spMkLst>
            <pc:docMk/>
            <pc:sldMk cId="504176728" sldId="727"/>
            <ac:spMk id="2" creationId="{F987CF69-6758-411C-930D-E6973E9770CB}"/>
          </ac:spMkLst>
        </pc:spChg>
        <pc:spChg chg="mod">
          <ac:chgData name="ALEXANDRE" userId="734048d45b8f99b5" providerId="LiveId" clId="{8E3A3629-1655-4DAD-8B74-8737EB0D527D}" dt="2021-03-16T11:29:37.593" v="3402" actId="27636"/>
          <ac:spMkLst>
            <pc:docMk/>
            <pc:sldMk cId="504176728" sldId="727"/>
            <ac:spMk id="3" creationId="{0865E2C5-D505-4643-BAD8-0E7AEAF02BAC}"/>
          </ac:spMkLst>
        </pc:spChg>
      </pc:sldChg>
      <pc:sldChg chg="modSp new del mod">
        <pc:chgData name="ALEXANDRE" userId="734048d45b8f99b5" providerId="LiveId" clId="{8E3A3629-1655-4DAD-8B74-8737EB0D527D}" dt="2021-03-16T12:16:21.543" v="4102" actId="47"/>
        <pc:sldMkLst>
          <pc:docMk/>
          <pc:sldMk cId="2963094558" sldId="728"/>
        </pc:sldMkLst>
        <pc:spChg chg="mod">
          <ac:chgData name="ALEXANDRE" userId="734048d45b8f99b5" providerId="LiveId" clId="{8E3A3629-1655-4DAD-8B74-8737EB0D527D}" dt="2021-03-16T11:31:47.849" v="3439" actId="1076"/>
          <ac:spMkLst>
            <pc:docMk/>
            <pc:sldMk cId="2963094558" sldId="728"/>
            <ac:spMk id="2" creationId="{C35961C6-C52F-48CF-BBA9-198AFDA2EA56}"/>
          </ac:spMkLst>
        </pc:spChg>
        <pc:spChg chg="mod">
          <ac:chgData name="ALEXANDRE" userId="734048d45b8f99b5" providerId="LiveId" clId="{8E3A3629-1655-4DAD-8B74-8737EB0D527D}" dt="2021-03-16T11:31:44.783" v="3438" actId="113"/>
          <ac:spMkLst>
            <pc:docMk/>
            <pc:sldMk cId="2963094558" sldId="728"/>
            <ac:spMk id="3" creationId="{7E2DB250-2FB6-4B7B-B80C-3F1919ADEFF7}"/>
          </ac:spMkLst>
        </pc:spChg>
      </pc:sldChg>
      <pc:sldChg chg="addSp delSp modSp add del mod setBg">
        <pc:chgData name="ALEXANDRE" userId="734048d45b8f99b5" providerId="LiveId" clId="{8E3A3629-1655-4DAD-8B74-8737EB0D527D}" dt="2021-03-16T12:16:21.543" v="4102" actId="47"/>
        <pc:sldMkLst>
          <pc:docMk/>
          <pc:sldMk cId="1640664085" sldId="729"/>
        </pc:sldMkLst>
        <pc:spChg chg="mod">
          <ac:chgData name="ALEXANDRE" userId="734048d45b8f99b5" providerId="LiveId" clId="{8E3A3629-1655-4DAD-8B74-8737EB0D527D}" dt="2021-03-16T12:10:23.428" v="4037" actId="26606"/>
          <ac:spMkLst>
            <pc:docMk/>
            <pc:sldMk cId="1640664085" sldId="729"/>
            <ac:spMk id="2" creationId="{14D07AEA-F636-4FFF-B0DD-FE7DEF5F7090}"/>
          </ac:spMkLst>
        </pc:spChg>
        <pc:spChg chg="mod ord">
          <ac:chgData name="ALEXANDRE" userId="734048d45b8f99b5" providerId="LiveId" clId="{8E3A3629-1655-4DAD-8B74-8737EB0D527D}" dt="2021-03-16T12:10:55.375" v="4051" actId="166"/>
          <ac:spMkLst>
            <pc:docMk/>
            <pc:sldMk cId="1640664085" sldId="729"/>
            <ac:spMk id="3" creationId="{B7B6E215-0F35-4144-AC3E-2D0916EBE5B8}"/>
          </ac:spMkLst>
        </pc:spChg>
        <pc:spChg chg="add del">
          <ac:chgData name="ALEXANDRE" userId="734048d45b8f99b5" providerId="LiveId" clId="{8E3A3629-1655-4DAD-8B74-8737EB0D527D}" dt="2021-03-16T12:10:23.428" v="4037" actId="26606"/>
          <ac:spMkLst>
            <pc:docMk/>
            <pc:sldMk cId="1640664085" sldId="729"/>
            <ac:spMk id="71" creationId="{F56F5174-31D9-4DBB-AAB7-A1FD7BDB1352}"/>
          </ac:spMkLst>
        </pc:spChg>
        <pc:spChg chg="add del">
          <ac:chgData name="ALEXANDRE" userId="734048d45b8f99b5" providerId="LiveId" clId="{8E3A3629-1655-4DAD-8B74-8737EB0D527D}" dt="2021-03-16T12:10:23.428" v="4037" actId="26606"/>
          <ac:spMkLst>
            <pc:docMk/>
            <pc:sldMk cId="1640664085" sldId="729"/>
            <ac:spMk id="75" creationId="{F9A95BEE-6BB1-4A28-A8E6-A34B2E42EF87}"/>
          </ac:spMkLst>
        </pc:spChg>
        <pc:picChg chg="add del">
          <ac:chgData name="ALEXANDRE" userId="734048d45b8f99b5" providerId="LiveId" clId="{8E3A3629-1655-4DAD-8B74-8737EB0D527D}" dt="2021-03-16T12:10:23.428" v="4037" actId="26606"/>
          <ac:picMkLst>
            <pc:docMk/>
            <pc:sldMk cId="1640664085" sldId="729"/>
            <ac:picMk id="73" creationId="{AE113210-7872-481A-ADE6-3A05CCAF5EB2}"/>
          </ac:picMkLst>
        </pc:picChg>
        <pc:picChg chg="add mod">
          <ac:chgData name="ALEXANDRE" userId="734048d45b8f99b5" providerId="LiveId" clId="{8E3A3629-1655-4DAD-8B74-8737EB0D527D}" dt="2021-03-16T12:11:01.430" v="4053" actId="1076"/>
          <ac:picMkLst>
            <pc:docMk/>
            <pc:sldMk cId="1640664085" sldId="729"/>
            <ac:picMk id="5122" creationId="{3D3A89F6-85C5-4486-9628-E0665D4CB019}"/>
          </ac:picMkLst>
        </pc:picChg>
      </pc:sldChg>
      <pc:sldChg chg="modSp new del mod">
        <pc:chgData name="ALEXANDRE" userId="734048d45b8f99b5" providerId="LiveId" clId="{8E3A3629-1655-4DAD-8B74-8737EB0D527D}" dt="2021-03-16T11:42:59.953" v="3586" actId="2696"/>
        <pc:sldMkLst>
          <pc:docMk/>
          <pc:sldMk cId="3215012555" sldId="729"/>
        </pc:sldMkLst>
        <pc:spChg chg="mod">
          <ac:chgData name="ALEXANDRE" userId="734048d45b8f99b5" providerId="LiveId" clId="{8E3A3629-1655-4DAD-8B74-8737EB0D527D}" dt="2021-03-16T11:32:38.384" v="3456" actId="14100"/>
          <ac:spMkLst>
            <pc:docMk/>
            <pc:sldMk cId="3215012555" sldId="729"/>
            <ac:spMk id="2" creationId="{14D07AEA-F636-4FFF-B0DD-FE7DEF5F7090}"/>
          </ac:spMkLst>
        </pc:spChg>
        <pc:spChg chg="mod">
          <ac:chgData name="ALEXANDRE" userId="734048d45b8f99b5" providerId="LiveId" clId="{8E3A3629-1655-4DAD-8B74-8737EB0D527D}" dt="2021-03-16T11:32:42.218" v="3459" actId="27636"/>
          <ac:spMkLst>
            <pc:docMk/>
            <pc:sldMk cId="3215012555" sldId="729"/>
            <ac:spMk id="3" creationId="{B7B6E215-0F35-4144-AC3E-2D0916EBE5B8}"/>
          </ac:spMkLst>
        </pc:spChg>
      </pc:sldChg>
      <pc:sldChg chg="add del ord">
        <pc:chgData name="ALEXANDRE" userId="734048d45b8f99b5" providerId="LiveId" clId="{8E3A3629-1655-4DAD-8B74-8737EB0D527D}" dt="2021-03-16T12:16:21.543" v="4102" actId="47"/>
        <pc:sldMkLst>
          <pc:docMk/>
          <pc:sldMk cId="2328098944" sldId="730"/>
        </pc:sldMkLst>
      </pc:sldChg>
      <pc:sldChg chg="addSp delSp modSp new del mod modAnim modNotesTx">
        <pc:chgData name="ALEXANDRE" userId="734048d45b8f99b5" providerId="LiveId" clId="{8E3A3629-1655-4DAD-8B74-8737EB0D527D}" dt="2021-03-16T11:42:59.953" v="3586" actId="2696"/>
        <pc:sldMkLst>
          <pc:docMk/>
          <pc:sldMk cId="3843938135" sldId="730"/>
        </pc:sldMkLst>
        <pc:spChg chg="del">
          <ac:chgData name="ALEXANDRE" userId="734048d45b8f99b5" providerId="LiveId" clId="{8E3A3629-1655-4DAD-8B74-8737EB0D527D}" dt="2021-03-16T11:37:09.983" v="3466" actId="478"/>
          <ac:spMkLst>
            <pc:docMk/>
            <pc:sldMk cId="3843938135" sldId="730"/>
            <ac:spMk id="2" creationId="{9EF12B38-11C2-4D4A-8D4B-E31E50F00F33}"/>
          </ac:spMkLst>
        </pc:spChg>
        <pc:spChg chg="del">
          <ac:chgData name="ALEXANDRE" userId="734048d45b8f99b5" providerId="LiveId" clId="{8E3A3629-1655-4DAD-8B74-8737EB0D527D}" dt="2021-03-16T11:36:57.996" v="3461"/>
          <ac:spMkLst>
            <pc:docMk/>
            <pc:sldMk cId="3843938135" sldId="730"/>
            <ac:spMk id="3" creationId="{61B94FDD-0834-4382-B207-CA8DA65CED7B}"/>
          </ac:spMkLst>
        </pc:spChg>
        <pc:picChg chg="add mod">
          <ac:chgData name="ALEXANDRE" userId="734048d45b8f99b5" providerId="LiveId" clId="{8E3A3629-1655-4DAD-8B74-8737EB0D527D}" dt="2021-03-16T11:37:08.353" v="3465" actId="1076"/>
          <ac:picMkLst>
            <pc:docMk/>
            <pc:sldMk cId="3843938135" sldId="730"/>
            <ac:picMk id="4" creationId="{ECC1C1D5-672F-40F6-9B0B-3F370CDBC6E5}"/>
          </ac:picMkLst>
        </pc:picChg>
      </pc:sldChg>
      <pc:sldChg chg="modSp add del mod">
        <pc:chgData name="ALEXANDRE" userId="734048d45b8f99b5" providerId="LiveId" clId="{8E3A3629-1655-4DAD-8B74-8737EB0D527D}" dt="2021-03-16T12:16:21.543" v="4102" actId="47"/>
        <pc:sldMkLst>
          <pc:docMk/>
          <pc:sldMk cId="63921774" sldId="731"/>
        </pc:sldMkLst>
        <pc:spChg chg="mod">
          <ac:chgData name="ALEXANDRE" userId="734048d45b8f99b5" providerId="LiveId" clId="{8E3A3629-1655-4DAD-8B74-8737EB0D527D}" dt="2021-03-16T12:11:16.446" v="4058" actId="1076"/>
          <ac:spMkLst>
            <pc:docMk/>
            <pc:sldMk cId="63921774" sldId="731"/>
            <ac:spMk id="3" creationId="{624375A3-E240-4028-BC1C-8CA93C9E93CB}"/>
          </ac:spMkLst>
        </pc:spChg>
      </pc:sldChg>
      <pc:sldChg chg="modSp new del mod">
        <pc:chgData name="ALEXANDRE" userId="734048d45b8f99b5" providerId="LiveId" clId="{8E3A3629-1655-4DAD-8B74-8737EB0D527D}" dt="2021-03-16T11:42:59.953" v="3586" actId="2696"/>
        <pc:sldMkLst>
          <pc:docMk/>
          <pc:sldMk cId="1656650463" sldId="731"/>
        </pc:sldMkLst>
        <pc:spChg chg="mod">
          <ac:chgData name="ALEXANDRE" userId="734048d45b8f99b5" providerId="LiveId" clId="{8E3A3629-1655-4DAD-8B74-8737EB0D527D}" dt="2021-03-16T11:37:21.467" v="3482" actId="20577"/>
          <ac:spMkLst>
            <pc:docMk/>
            <pc:sldMk cId="1656650463" sldId="731"/>
            <ac:spMk id="2" creationId="{2C18B2F0-8995-4652-A20D-A4EF16472F55}"/>
          </ac:spMkLst>
        </pc:spChg>
        <pc:spChg chg="mod">
          <ac:chgData name="ALEXANDRE" userId="734048d45b8f99b5" providerId="LiveId" clId="{8E3A3629-1655-4DAD-8B74-8737EB0D527D}" dt="2021-03-16T11:38:13.024" v="3483"/>
          <ac:spMkLst>
            <pc:docMk/>
            <pc:sldMk cId="1656650463" sldId="731"/>
            <ac:spMk id="3" creationId="{624375A3-E240-4028-BC1C-8CA93C9E93CB}"/>
          </ac:spMkLst>
        </pc:spChg>
      </pc:sldChg>
      <pc:sldChg chg="modSp add del mod">
        <pc:chgData name="ALEXANDRE" userId="734048d45b8f99b5" providerId="LiveId" clId="{8E3A3629-1655-4DAD-8B74-8737EB0D527D}" dt="2021-03-16T11:42:59.953" v="3586" actId="2696"/>
        <pc:sldMkLst>
          <pc:docMk/>
          <pc:sldMk cId="1748252865" sldId="732"/>
        </pc:sldMkLst>
        <pc:spChg chg="mod">
          <ac:chgData name="ALEXANDRE" userId="734048d45b8f99b5" providerId="LiveId" clId="{8E3A3629-1655-4DAD-8B74-8737EB0D527D}" dt="2021-03-16T11:38:41.015" v="3495" actId="20577"/>
          <ac:spMkLst>
            <pc:docMk/>
            <pc:sldMk cId="1748252865" sldId="732"/>
            <ac:spMk id="2" creationId="{2C18B2F0-8995-4652-A20D-A4EF16472F55}"/>
          </ac:spMkLst>
        </pc:spChg>
        <pc:spChg chg="mod">
          <ac:chgData name="ALEXANDRE" userId="734048d45b8f99b5" providerId="LiveId" clId="{8E3A3629-1655-4DAD-8B74-8737EB0D527D}" dt="2021-03-16T11:38:51.059" v="3497" actId="27636"/>
          <ac:spMkLst>
            <pc:docMk/>
            <pc:sldMk cId="1748252865" sldId="732"/>
            <ac:spMk id="3" creationId="{624375A3-E240-4028-BC1C-8CA93C9E93CB}"/>
          </ac:spMkLst>
        </pc:spChg>
      </pc:sldChg>
      <pc:sldChg chg="modSp add del mod">
        <pc:chgData name="ALEXANDRE" userId="734048d45b8f99b5" providerId="LiveId" clId="{8E3A3629-1655-4DAD-8B74-8737EB0D527D}" dt="2021-03-16T12:16:21.543" v="4102" actId="47"/>
        <pc:sldMkLst>
          <pc:docMk/>
          <pc:sldMk cId="4046822958" sldId="732"/>
        </pc:sldMkLst>
        <pc:spChg chg="mod">
          <ac:chgData name="ALEXANDRE" userId="734048d45b8f99b5" providerId="LiveId" clId="{8E3A3629-1655-4DAD-8B74-8737EB0D527D}" dt="2021-03-16T12:11:30.296" v="4066" actId="1076"/>
          <ac:spMkLst>
            <pc:docMk/>
            <pc:sldMk cId="4046822958" sldId="732"/>
            <ac:spMk id="2" creationId="{2C18B2F0-8995-4652-A20D-A4EF16472F55}"/>
          </ac:spMkLst>
        </pc:spChg>
        <pc:spChg chg="mod">
          <ac:chgData name="ALEXANDRE" userId="734048d45b8f99b5" providerId="LiveId" clId="{8E3A3629-1655-4DAD-8B74-8737EB0D527D}" dt="2021-03-16T12:12:03.550" v="4075" actId="403"/>
          <ac:spMkLst>
            <pc:docMk/>
            <pc:sldMk cId="4046822958" sldId="732"/>
            <ac:spMk id="3" creationId="{624375A3-E240-4028-BC1C-8CA93C9E93CB}"/>
          </ac:spMkLst>
        </pc:spChg>
      </pc:sldChg>
      <pc:sldChg chg="addSp modSp new del mod">
        <pc:chgData name="ALEXANDRE" userId="734048d45b8f99b5" providerId="LiveId" clId="{8E3A3629-1655-4DAD-8B74-8737EB0D527D}" dt="2021-03-16T12:16:21.543" v="4102" actId="47"/>
        <pc:sldMkLst>
          <pc:docMk/>
          <pc:sldMk cId="52256502" sldId="733"/>
        </pc:sldMkLst>
        <pc:spChg chg="mod">
          <ac:chgData name="ALEXANDRE" userId="734048d45b8f99b5" providerId="LiveId" clId="{8E3A3629-1655-4DAD-8B74-8737EB0D527D}" dt="2021-03-16T12:06:14.017" v="3999" actId="14100"/>
          <ac:spMkLst>
            <pc:docMk/>
            <pc:sldMk cId="52256502" sldId="733"/>
            <ac:spMk id="2" creationId="{6041251B-F86B-4D90-BD10-DA7C7DB85E88}"/>
          </ac:spMkLst>
        </pc:spChg>
        <pc:spChg chg="mod">
          <ac:chgData name="ALEXANDRE" userId="734048d45b8f99b5" providerId="LiveId" clId="{8E3A3629-1655-4DAD-8B74-8737EB0D527D}" dt="2021-03-16T12:08:13.849" v="4025" actId="14100"/>
          <ac:spMkLst>
            <pc:docMk/>
            <pc:sldMk cId="52256502" sldId="733"/>
            <ac:spMk id="3" creationId="{43674EAD-A9E1-40B5-A5A0-AFB96FF3D8A8}"/>
          </ac:spMkLst>
        </pc:spChg>
        <pc:picChg chg="add mod">
          <ac:chgData name="ALEXANDRE" userId="734048d45b8f99b5" providerId="LiveId" clId="{8E3A3629-1655-4DAD-8B74-8737EB0D527D}" dt="2021-03-16T12:08:07.272" v="4023" actId="1076"/>
          <ac:picMkLst>
            <pc:docMk/>
            <pc:sldMk cId="52256502" sldId="733"/>
            <ac:picMk id="4098" creationId="{EF41B621-E688-4B23-8B9E-29D37456E117}"/>
          </ac:picMkLst>
        </pc:picChg>
      </pc:sldChg>
      <pc:sldChg chg="addSp modSp new mod">
        <pc:chgData name="ALEXANDRE" userId="734048d45b8f99b5" providerId="LiveId" clId="{8E3A3629-1655-4DAD-8B74-8737EB0D527D}" dt="2021-03-16T11:41:32.264" v="3554" actId="1076"/>
        <pc:sldMkLst>
          <pc:docMk/>
          <pc:sldMk cId="2084870499" sldId="734"/>
        </pc:sldMkLst>
        <pc:spChg chg="mod">
          <ac:chgData name="ALEXANDRE" userId="734048d45b8f99b5" providerId="LiveId" clId="{8E3A3629-1655-4DAD-8B74-8737EB0D527D}" dt="2021-03-16T11:41:32.264" v="3554" actId="1076"/>
          <ac:spMkLst>
            <pc:docMk/>
            <pc:sldMk cId="2084870499" sldId="734"/>
            <ac:spMk id="2" creationId="{030B8F16-D43B-4C8C-AEE2-F8C8BD4BD1D8}"/>
          </ac:spMkLst>
        </pc:spChg>
        <pc:spChg chg="mod">
          <ac:chgData name="ALEXANDRE" userId="734048d45b8f99b5" providerId="LiveId" clId="{8E3A3629-1655-4DAD-8B74-8737EB0D527D}" dt="2021-03-16T11:41:26.617" v="3550" actId="1076"/>
          <ac:spMkLst>
            <pc:docMk/>
            <pc:sldMk cId="2084870499" sldId="734"/>
            <ac:spMk id="3" creationId="{7007D928-D0DD-458A-8666-FC57F3EB7674}"/>
          </ac:spMkLst>
        </pc:spChg>
        <pc:picChg chg="add mod">
          <ac:chgData name="ALEXANDRE" userId="734048d45b8f99b5" providerId="LiveId" clId="{8E3A3629-1655-4DAD-8B74-8737EB0D527D}" dt="2021-03-16T11:41:17.425" v="3545" actId="1076"/>
          <ac:picMkLst>
            <pc:docMk/>
            <pc:sldMk cId="2084870499" sldId="734"/>
            <ac:picMk id="4" creationId="{40F64ED0-FD82-4E8D-A490-236A92FA705E}"/>
          </ac:picMkLst>
        </pc:picChg>
      </pc:sldChg>
      <pc:sldChg chg="addSp delSp modSp add mod">
        <pc:chgData name="ALEXANDRE" userId="734048d45b8f99b5" providerId="LiveId" clId="{8E3A3629-1655-4DAD-8B74-8737EB0D527D}" dt="2021-03-16T11:53:44.630" v="3762" actId="1076"/>
        <pc:sldMkLst>
          <pc:docMk/>
          <pc:sldMk cId="4121742753" sldId="735"/>
        </pc:sldMkLst>
        <pc:spChg chg="mod">
          <ac:chgData name="ALEXANDRE" userId="734048d45b8f99b5" providerId="LiveId" clId="{8E3A3629-1655-4DAD-8B74-8737EB0D527D}" dt="2021-03-16T11:41:40.288" v="3556"/>
          <ac:spMkLst>
            <pc:docMk/>
            <pc:sldMk cId="4121742753" sldId="735"/>
            <ac:spMk id="2" creationId="{030B8F16-D43B-4C8C-AEE2-F8C8BD4BD1D8}"/>
          </ac:spMkLst>
        </pc:spChg>
        <pc:spChg chg="mod">
          <ac:chgData name="ALEXANDRE" userId="734048d45b8f99b5" providerId="LiveId" clId="{8E3A3629-1655-4DAD-8B74-8737EB0D527D}" dt="2021-03-16T11:53:44.630" v="3762" actId="1076"/>
          <ac:spMkLst>
            <pc:docMk/>
            <pc:sldMk cId="4121742753" sldId="735"/>
            <ac:spMk id="3" creationId="{7007D928-D0DD-458A-8666-FC57F3EB7674}"/>
          </ac:spMkLst>
        </pc:spChg>
        <pc:picChg chg="del">
          <ac:chgData name="ALEXANDRE" userId="734048d45b8f99b5" providerId="LiveId" clId="{8E3A3629-1655-4DAD-8B74-8737EB0D527D}" dt="2021-03-16T11:41:50.914" v="3558" actId="478"/>
          <ac:picMkLst>
            <pc:docMk/>
            <pc:sldMk cId="4121742753" sldId="735"/>
            <ac:picMk id="4" creationId="{40F64ED0-FD82-4E8D-A490-236A92FA705E}"/>
          </ac:picMkLst>
        </pc:picChg>
        <pc:picChg chg="add del mod">
          <ac:chgData name="ALEXANDRE" userId="734048d45b8f99b5" providerId="LiveId" clId="{8E3A3629-1655-4DAD-8B74-8737EB0D527D}" dt="2021-03-16T11:41:57.857" v="3561" actId="478"/>
          <ac:picMkLst>
            <pc:docMk/>
            <pc:sldMk cId="4121742753" sldId="735"/>
            <ac:picMk id="5" creationId="{46338559-7EA8-4232-B217-56AAC44B1564}"/>
          </ac:picMkLst>
        </pc:picChg>
        <pc:picChg chg="add mod">
          <ac:chgData name="ALEXANDRE" userId="734048d45b8f99b5" providerId="LiveId" clId="{8E3A3629-1655-4DAD-8B74-8737EB0D527D}" dt="2021-03-16T11:53:42.050" v="3761" actId="1076"/>
          <ac:picMkLst>
            <pc:docMk/>
            <pc:sldMk cId="4121742753" sldId="735"/>
            <ac:picMk id="6" creationId="{7A15FABA-0619-48FB-837A-81EAA633F38A}"/>
          </ac:picMkLst>
        </pc:picChg>
      </pc:sldChg>
      <pc:sldChg chg="addSp delSp modSp add del mod">
        <pc:chgData name="ALEXANDRE" userId="734048d45b8f99b5" providerId="LiveId" clId="{8E3A3629-1655-4DAD-8B74-8737EB0D527D}" dt="2021-03-16T11:53:46.027" v="3763" actId="47"/>
        <pc:sldMkLst>
          <pc:docMk/>
          <pc:sldMk cId="1995207110" sldId="736"/>
        </pc:sldMkLst>
        <pc:spChg chg="del">
          <ac:chgData name="ALEXANDRE" userId="734048d45b8f99b5" providerId="LiveId" clId="{8E3A3629-1655-4DAD-8B74-8737EB0D527D}" dt="2021-03-16T11:42:07.691" v="3566" actId="478"/>
          <ac:spMkLst>
            <pc:docMk/>
            <pc:sldMk cId="1995207110" sldId="736"/>
            <ac:spMk id="3" creationId="{7007D928-D0DD-458A-8666-FC57F3EB7674}"/>
          </ac:spMkLst>
        </pc:spChg>
        <pc:spChg chg="add del mod">
          <ac:chgData name="ALEXANDRE" userId="734048d45b8f99b5" providerId="LiveId" clId="{8E3A3629-1655-4DAD-8B74-8737EB0D527D}" dt="2021-03-16T11:42:08.930" v="3567" actId="478"/>
          <ac:spMkLst>
            <pc:docMk/>
            <pc:sldMk cId="1995207110" sldId="736"/>
            <ac:spMk id="6" creationId="{5E7A9023-E173-4A2D-805A-A61658EEDB87}"/>
          </ac:spMkLst>
        </pc:spChg>
        <pc:picChg chg="mod">
          <ac:chgData name="ALEXANDRE" userId="734048d45b8f99b5" providerId="LiveId" clId="{8E3A3629-1655-4DAD-8B74-8737EB0D527D}" dt="2021-03-16T11:42:12.941" v="3569" actId="1076"/>
          <ac:picMkLst>
            <pc:docMk/>
            <pc:sldMk cId="1995207110" sldId="736"/>
            <ac:picMk id="5" creationId="{46338559-7EA8-4232-B217-56AAC44B1564}"/>
          </ac:picMkLst>
        </pc:picChg>
      </pc:sldChg>
      <pc:sldChg chg="modSp add del mod">
        <pc:chgData name="ALEXANDRE" userId="734048d45b8f99b5" providerId="LiveId" clId="{8E3A3629-1655-4DAD-8B74-8737EB0D527D}" dt="2021-03-16T12:16:21.543" v="4102" actId="47"/>
        <pc:sldMkLst>
          <pc:docMk/>
          <pc:sldMk cId="3611961767" sldId="737"/>
        </pc:sldMkLst>
        <pc:spChg chg="mod">
          <ac:chgData name="ALEXANDRE" userId="734048d45b8f99b5" providerId="LiveId" clId="{8E3A3629-1655-4DAD-8B74-8737EB0D527D}" dt="2021-03-16T12:12:34.132" v="4081" actId="20577"/>
          <ac:spMkLst>
            <pc:docMk/>
            <pc:sldMk cId="3611961767" sldId="737"/>
            <ac:spMk id="2" creationId="{F9A0BA26-1F71-1D4E-BE52-10A03A521463}"/>
          </ac:spMkLst>
        </pc:spChg>
      </pc:sldChg>
      <pc:sldChg chg="modSp add del mod">
        <pc:chgData name="ALEXANDRE" userId="734048d45b8f99b5" providerId="LiveId" clId="{8E3A3629-1655-4DAD-8B74-8737EB0D527D}" dt="2021-03-16T12:16:21.543" v="4102" actId="47"/>
        <pc:sldMkLst>
          <pc:docMk/>
          <pc:sldMk cId="1485739715" sldId="738"/>
        </pc:sldMkLst>
        <pc:spChg chg="mod">
          <ac:chgData name="ALEXANDRE" userId="734048d45b8f99b5" providerId="LiveId" clId="{8E3A3629-1655-4DAD-8B74-8737EB0D527D}" dt="2021-03-16T12:09:01.735" v="4031" actId="113"/>
          <ac:spMkLst>
            <pc:docMk/>
            <pc:sldMk cId="1485739715" sldId="738"/>
            <ac:spMk id="3" creationId="{43674EAD-A9E1-40B5-A5A0-AFB96FF3D8A8}"/>
          </ac:spMkLst>
        </pc:spChg>
      </pc:sldChg>
      <pc:sldChg chg="modSp new del mod">
        <pc:chgData name="ALEXANDRE" userId="734048d45b8f99b5" providerId="LiveId" clId="{8E3A3629-1655-4DAD-8B74-8737EB0D527D}" dt="2021-03-16T12:16:21.543" v="4102" actId="47"/>
        <pc:sldMkLst>
          <pc:docMk/>
          <pc:sldMk cId="674143089" sldId="739"/>
        </pc:sldMkLst>
        <pc:spChg chg="mod">
          <ac:chgData name="ALEXANDRE" userId="734048d45b8f99b5" providerId="LiveId" clId="{8E3A3629-1655-4DAD-8B74-8737EB0D527D}" dt="2021-03-16T11:44:35.453" v="3629" actId="1076"/>
          <ac:spMkLst>
            <pc:docMk/>
            <pc:sldMk cId="674143089" sldId="739"/>
            <ac:spMk id="2" creationId="{805D93CE-B315-460E-B53C-D67B941857AB}"/>
          </ac:spMkLst>
        </pc:spChg>
        <pc:spChg chg="mod">
          <ac:chgData name="ALEXANDRE" userId="734048d45b8f99b5" providerId="LiveId" clId="{8E3A3629-1655-4DAD-8B74-8737EB0D527D}" dt="2021-03-16T12:09:36.555" v="4033" actId="113"/>
          <ac:spMkLst>
            <pc:docMk/>
            <pc:sldMk cId="674143089" sldId="739"/>
            <ac:spMk id="3" creationId="{CFE8A0C9-51BD-422B-B07E-2588AD5EC3FE}"/>
          </ac:spMkLst>
        </pc:spChg>
      </pc:sldChg>
      <pc:sldChg chg="addSp delSp modSp new del mod modAnim modNotesTx">
        <pc:chgData name="ALEXANDRE" userId="734048d45b8f99b5" providerId="LiveId" clId="{8E3A3629-1655-4DAD-8B74-8737EB0D527D}" dt="2021-03-16T12:16:21.543" v="4102" actId="47"/>
        <pc:sldMkLst>
          <pc:docMk/>
          <pc:sldMk cId="2441314478" sldId="740"/>
        </pc:sldMkLst>
        <pc:spChg chg="mod">
          <ac:chgData name="ALEXANDRE" userId="734048d45b8f99b5" providerId="LiveId" clId="{8E3A3629-1655-4DAD-8B74-8737EB0D527D}" dt="2021-03-16T11:48:51.983" v="3746" actId="1076"/>
          <ac:spMkLst>
            <pc:docMk/>
            <pc:sldMk cId="2441314478" sldId="740"/>
            <ac:spMk id="2" creationId="{31855AFF-5E59-426A-B749-BA711023396D}"/>
          </ac:spMkLst>
        </pc:spChg>
        <pc:spChg chg="del">
          <ac:chgData name="ALEXANDRE" userId="734048d45b8f99b5" providerId="LiveId" clId="{8E3A3629-1655-4DAD-8B74-8737EB0D527D}" dt="2021-03-16T11:47:59.119" v="3738" actId="478"/>
          <ac:spMkLst>
            <pc:docMk/>
            <pc:sldMk cId="2441314478" sldId="740"/>
            <ac:spMk id="3" creationId="{73F1F7D7-0A77-430D-8400-927725C22F57}"/>
          </ac:spMkLst>
        </pc:spChg>
        <pc:picChg chg="add mod">
          <ac:chgData name="ALEXANDRE" userId="734048d45b8f99b5" providerId="LiveId" clId="{8E3A3629-1655-4DAD-8B74-8737EB0D527D}" dt="2021-03-16T11:48:35.314" v="3745" actId="1076"/>
          <ac:picMkLst>
            <pc:docMk/>
            <pc:sldMk cId="2441314478" sldId="740"/>
            <ac:picMk id="4" creationId="{709F6788-EA3D-407F-A8E9-9E28C5A7049B}"/>
          </ac:picMkLst>
        </pc:picChg>
      </pc:sldChg>
      <pc:sldChg chg="modSp new del mod">
        <pc:chgData name="ALEXANDRE" userId="734048d45b8f99b5" providerId="LiveId" clId="{8E3A3629-1655-4DAD-8B74-8737EB0D527D}" dt="2021-03-16T11:47:30.307" v="3713" actId="47"/>
        <pc:sldMkLst>
          <pc:docMk/>
          <pc:sldMk cId="2840765511" sldId="740"/>
        </pc:sldMkLst>
        <pc:spChg chg="mod">
          <ac:chgData name="ALEXANDRE" userId="734048d45b8f99b5" providerId="LiveId" clId="{8E3A3629-1655-4DAD-8B74-8737EB0D527D}" dt="2021-03-16T11:44:48.099" v="3642" actId="20577"/>
          <ac:spMkLst>
            <pc:docMk/>
            <pc:sldMk cId="2840765511" sldId="740"/>
            <ac:spMk id="2" creationId="{B38CEAD2-954B-4B7B-BD30-D9163D383EA3}"/>
          </ac:spMkLst>
        </pc:spChg>
      </pc:sldChg>
      <pc:sldChg chg="addSp delSp modSp new mod modAnim modNotesTx">
        <pc:chgData name="ALEXANDRE" userId="734048d45b8f99b5" providerId="LiveId" clId="{8E3A3629-1655-4DAD-8B74-8737EB0D527D}" dt="2021-03-16T11:57:54.050" v="3799" actId="1076"/>
        <pc:sldMkLst>
          <pc:docMk/>
          <pc:sldMk cId="317862765" sldId="741"/>
        </pc:sldMkLst>
        <pc:spChg chg="mod">
          <ac:chgData name="ALEXANDRE" userId="734048d45b8f99b5" providerId="LiveId" clId="{8E3A3629-1655-4DAD-8B74-8737EB0D527D}" dt="2021-03-16T11:57:54.050" v="3799" actId="1076"/>
          <ac:spMkLst>
            <pc:docMk/>
            <pc:sldMk cId="317862765" sldId="741"/>
            <ac:spMk id="2" creationId="{C80A319C-032A-4B95-94DF-0213A9E6CC8F}"/>
          </ac:spMkLst>
        </pc:spChg>
        <pc:spChg chg="del">
          <ac:chgData name="ALEXANDRE" userId="734048d45b8f99b5" providerId="LiveId" clId="{8E3A3629-1655-4DAD-8B74-8737EB0D527D}" dt="2021-03-16T11:57:22.309" v="3788" actId="478"/>
          <ac:spMkLst>
            <pc:docMk/>
            <pc:sldMk cId="317862765" sldId="741"/>
            <ac:spMk id="3" creationId="{49B298C7-A60A-4FC9-B4D3-9B69AF14E828}"/>
          </ac:spMkLst>
        </pc:spChg>
        <pc:picChg chg="add mod">
          <ac:chgData name="ALEXANDRE" userId="734048d45b8f99b5" providerId="LiveId" clId="{8E3A3629-1655-4DAD-8B74-8737EB0D527D}" dt="2021-03-16T11:57:51.824" v="3798" actId="14100"/>
          <ac:picMkLst>
            <pc:docMk/>
            <pc:sldMk cId="317862765" sldId="741"/>
            <ac:picMk id="4" creationId="{96E8595F-4935-447F-95C3-738F5608D378}"/>
          </ac:picMkLst>
        </pc:picChg>
      </pc:sldChg>
      <pc:sldChg chg="addSp delSp modSp add del mod modAnim">
        <pc:chgData name="ALEXANDRE" userId="734048d45b8f99b5" providerId="LiveId" clId="{8E3A3629-1655-4DAD-8B74-8737EB0D527D}" dt="2021-03-16T12:16:21.543" v="4102" actId="47"/>
        <pc:sldMkLst>
          <pc:docMk/>
          <pc:sldMk cId="4017455696" sldId="742"/>
        </pc:sldMkLst>
        <pc:spChg chg="mod ord">
          <ac:chgData name="ALEXANDRE" userId="734048d45b8f99b5" providerId="LiveId" clId="{8E3A3629-1655-4DAD-8B74-8737EB0D527D}" dt="2021-03-16T12:03:44.536" v="3958" actId="1076"/>
          <ac:spMkLst>
            <pc:docMk/>
            <pc:sldMk cId="4017455696" sldId="742"/>
            <ac:spMk id="2" creationId="{D8E4E8FC-CE44-4073-AD1E-04C9566943BB}"/>
          </ac:spMkLst>
        </pc:spChg>
        <pc:spChg chg="del mod">
          <ac:chgData name="ALEXANDRE" userId="734048d45b8f99b5" providerId="LiveId" clId="{8E3A3629-1655-4DAD-8B74-8737EB0D527D}" dt="2021-03-16T12:00:56.524" v="3878" actId="478"/>
          <ac:spMkLst>
            <pc:docMk/>
            <pc:sldMk cId="4017455696" sldId="742"/>
            <ac:spMk id="3" creationId="{FDB52674-06F5-44B4-96BB-983199688013}"/>
          </ac:spMkLst>
        </pc:spChg>
        <pc:spChg chg="add del mod">
          <ac:chgData name="ALEXANDRE" userId="734048d45b8f99b5" providerId="LiveId" clId="{8E3A3629-1655-4DAD-8B74-8737EB0D527D}" dt="2021-03-16T12:01:59.474" v="3883" actId="478"/>
          <ac:spMkLst>
            <pc:docMk/>
            <pc:sldMk cId="4017455696" sldId="742"/>
            <ac:spMk id="5" creationId="{9BC0BC5F-6B50-44D9-A845-8A48AA88A858}"/>
          </ac:spMkLst>
        </pc:spChg>
        <pc:spChg chg="add mod">
          <ac:chgData name="ALEXANDRE" userId="734048d45b8f99b5" providerId="LiveId" clId="{8E3A3629-1655-4DAD-8B74-8737EB0D527D}" dt="2021-03-16T12:03:15.363" v="3941" actId="1076"/>
          <ac:spMkLst>
            <pc:docMk/>
            <pc:sldMk cId="4017455696" sldId="742"/>
            <ac:spMk id="6" creationId="{30B787E3-A127-493C-BE12-B80C752946B8}"/>
          </ac:spMkLst>
        </pc:spChg>
        <pc:spChg chg="add mod">
          <ac:chgData name="ALEXANDRE" userId="734048d45b8f99b5" providerId="LiveId" clId="{8E3A3629-1655-4DAD-8B74-8737EB0D527D}" dt="2021-03-16T12:03:30.885" v="3955" actId="1076"/>
          <ac:spMkLst>
            <pc:docMk/>
            <pc:sldMk cId="4017455696" sldId="742"/>
            <ac:spMk id="9" creationId="{E1788E38-7100-42A0-9486-FDE0EED89339}"/>
          </ac:spMkLst>
        </pc:spChg>
        <pc:picChg chg="add del">
          <ac:chgData name="ALEXANDRE" userId="734048d45b8f99b5" providerId="LiveId" clId="{8E3A3629-1655-4DAD-8B74-8737EB0D527D}" dt="2021-03-16T12:01:24.448" v="3880" actId="478"/>
          <ac:picMkLst>
            <pc:docMk/>
            <pc:sldMk cId="4017455696" sldId="742"/>
            <ac:picMk id="3074" creationId="{E778C199-6508-4804-ACC1-95902D1A362A}"/>
          </ac:picMkLst>
        </pc:picChg>
        <pc:picChg chg="add mod">
          <ac:chgData name="ALEXANDRE" userId="734048d45b8f99b5" providerId="LiveId" clId="{8E3A3629-1655-4DAD-8B74-8737EB0D527D}" dt="2021-03-16T12:02:37.301" v="3901" actId="1076"/>
          <ac:picMkLst>
            <pc:docMk/>
            <pc:sldMk cId="4017455696" sldId="742"/>
            <ac:picMk id="3076" creationId="{10FBF1BA-9E4A-485B-A065-52C839CF0964}"/>
          </ac:picMkLst>
        </pc:picChg>
      </pc:sldChg>
      <pc:sldChg chg="addSp delSp modSp add mod">
        <pc:chgData name="ALEXANDRE" userId="734048d45b8f99b5" providerId="LiveId" clId="{8E3A3629-1655-4DAD-8B74-8737EB0D527D}" dt="2021-03-16T12:16:01.371" v="4100" actId="14100"/>
        <pc:sldMkLst>
          <pc:docMk/>
          <pc:sldMk cId="1028661493" sldId="743"/>
        </pc:sldMkLst>
        <pc:spChg chg="mod">
          <ac:chgData name="ALEXANDRE" userId="734048d45b8f99b5" providerId="LiveId" clId="{8E3A3629-1655-4DAD-8B74-8737EB0D527D}" dt="2021-03-16T12:15:54.754" v="4096" actId="20577"/>
          <ac:spMkLst>
            <pc:docMk/>
            <pc:sldMk cId="1028661493" sldId="743"/>
            <ac:spMk id="4" creationId="{10FC7B3D-DECB-6B4A-B36D-F34E590AB03F}"/>
          </ac:spMkLst>
        </pc:spChg>
        <pc:spChg chg="add del mod">
          <ac:chgData name="ALEXANDRE" userId="734048d45b8f99b5" providerId="LiveId" clId="{8E3A3629-1655-4DAD-8B74-8737EB0D527D}" dt="2021-03-16T12:15:46.692" v="4092" actId="478"/>
          <ac:spMkLst>
            <pc:docMk/>
            <pc:sldMk cId="1028661493" sldId="743"/>
            <ac:spMk id="5" creationId="{72D5ECA7-4931-4B00-AFDC-1CEED9776C08}"/>
          </ac:spMkLst>
        </pc:spChg>
        <pc:spChg chg="del">
          <ac:chgData name="ALEXANDRE" userId="734048d45b8f99b5" providerId="LiveId" clId="{8E3A3629-1655-4DAD-8B74-8737EB0D527D}" dt="2021-03-16T12:15:44.504" v="4091" actId="478"/>
          <ac:spMkLst>
            <pc:docMk/>
            <pc:sldMk cId="1028661493" sldId="743"/>
            <ac:spMk id="7" creationId="{9033DC5E-112F-4E31-BEC8-F07E06D15EAD}"/>
          </ac:spMkLst>
        </pc:spChg>
        <pc:spChg chg="add mod">
          <ac:chgData name="ALEXANDRE" userId="734048d45b8f99b5" providerId="LiveId" clId="{8E3A3629-1655-4DAD-8B74-8737EB0D527D}" dt="2021-03-16T12:16:01.371" v="4100" actId="14100"/>
          <ac:spMkLst>
            <pc:docMk/>
            <pc:sldMk cId="1028661493" sldId="743"/>
            <ac:spMk id="8" creationId="{E0E76299-C58B-4DB1-843A-EC72834FAAA2}"/>
          </ac:spMkLst>
        </pc:spChg>
        <pc:picChg chg="mod">
          <ac:chgData name="ALEXANDRE" userId="734048d45b8f99b5" providerId="LiveId" clId="{8E3A3629-1655-4DAD-8B74-8737EB0D527D}" dt="2021-03-16T12:15:52.704" v="4095" actId="1076"/>
          <ac:picMkLst>
            <pc:docMk/>
            <pc:sldMk cId="1028661493" sldId="743"/>
            <ac:picMk id="2" creationId="{7D705504-D657-FB4C-8FF5-E0445466FD05}"/>
          </ac:picMkLst>
        </pc:picChg>
      </pc:sldChg>
      <pc:sldChg chg="add">
        <pc:chgData name="ALEXANDRE" userId="734048d45b8f99b5" providerId="LiveId" clId="{8E3A3629-1655-4DAD-8B74-8737EB0D527D}" dt="2021-03-16T12:16:25.370" v="4103"/>
        <pc:sldMkLst>
          <pc:docMk/>
          <pc:sldMk cId="1936481060" sldId="744"/>
        </pc:sldMkLst>
      </pc:sldChg>
    </pc:docChg>
  </pc:docChgLst>
  <pc:docChgLst>
    <pc:chgData name="ALEXANDRE" userId="734048d45b8f99b5" providerId="LiveId" clId="{69BDA094-1AEC-424B-A76E-38E4441FEFE6}"/>
    <pc:docChg chg="undo custSel addSld delSld modSld">
      <pc:chgData name="ALEXANDRE" userId="734048d45b8f99b5" providerId="LiveId" clId="{69BDA094-1AEC-424B-A76E-38E4441FEFE6}" dt="2021-02-26T11:27:28.674" v="61" actId="1076"/>
      <pc:docMkLst>
        <pc:docMk/>
      </pc:docMkLst>
      <pc:sldChg chg="modSp mod">
        <pc:chgData name="ALEXANDRE" userId="734048d45b8f99b5" providerId="LiveId" clId="{69BDA094-1AEC-424B-A76E-38E4441FEFE6}" dt="2021-02-15T12:04:09.299" v="38" actId="20577"/>
        <pc:sldMkLst>
          <pc:docMk/>
          <pc:sldMk cId="1673537206" sldId="257"/>
        </pc:sldMkLst>
        <pc:spChg chg="mod">
          <ac:chgData name="ALEXANDRE" userId="734048d45b8f99b5" providerId="LiveId" clId="{69BDA094-1AEC-424B-A76E-38E4441FEFE6}" dt="2021-02-15T12:04:09.299" v="38" actId="20577"/>
          <ac:spMkLst>
            <pc:docMk/>
            <pc:sldMk cId="1673537206" sldId="257"/>
            <ac:spMk id="7" creationId="{9033DC5E-112F-4E31-BEC8-F07E06D15EAD}"/>
          </ac:spMkLst>
        </pc:spChg>
      </pc:sldChg>
      <pc:sldChg chg="del">
        <pc:chgData name="ALEXANDRE" userId="734048d45b8f99b5" providerId="LiveId" clId="{69BDA094-1AEC-424B-A76E-38E4441FEFE6}" dt="2021-02-16T10:54:12.962" v="43" actId="47"/>
        <pc:sldMkLst>
          <pc:docMk/>
          <pc:sldMk cId="1522701559" sldId="680"/>
        </pc:sldMkLst>
      </pc:sldChg>
      <pc:sldChg chg="modSp mod">
        <pc:chgData name="ALEXANDRE" userId="734048d45b8f99b5" providerId="LiveId" clId="{69BDA094-1AEC-424B-A76E-38E4441FEFE6}" dt="2021-02-26T11:27:28.674" v="61" actId="1076"/>
        <pc:sldMkLst>
          <pc:docMk/>
          <pc:sldMk cId="3265331459" sldId="703"/>
        </pc:sldMkLst>
        <pc:spChg chg="mod">
          <ac:chgData name="ALEXANDRE" userId="734048d45b8f99b5" providerId="LiveId" clId="{69BDA094-1AEC-424B-A76E-38E4441FEFE6}" dt="2021-02-26T11:26:45.169" v="59" actId="1076"/>
          <ac:spMkLst>
            <pc:docMk/>
            <pc:sldMk cId="3265331459" sldId="703"/>
            <ac:spMk id="8" creationId="{E60A2A97-1D62-4EE7-83EE-E29DDD54E034}"/>
          </ac:spMkLst>
        </pc:spChg>
        <pc:grpChg chg="mod">
          <ac:chgData name="ALEXANDRE" userId="734048d45b8f99b5" providerId="LiveId" clId="{69BDA094-1AEC-424B-A76E-38E4441FEFE6}" dt="2021-02-26T11:27:28.674" v="61" actId="1076"/>
          <ac:grpSpMkLst>
            <pc:docMk/>
            <pc:sldMk cId="3265331459" sldId="703"/>
            <ac:grpSpMk id="5" creationId="{6AD6A96B-C59C-4325-8E4F-CB559A07B16C}"/>
          </ac:grpSpMkLst>
        </pc:grpChg>
      </pc:sldChg>
      <pc:sldChg chg="modSp mod">
        <pc:chgData name="ALEXANDRE" userId="734048d45b8f99b5" providerId="LiveId" clId="{69BDA094-1AEC-424B-A76E-38E4441FEFE6}" dt="2021-02-16T11:49:33.595" v="50" actId="20577"/>
        <pc:sldMkLst>
          <pc:docMk/>
          <pc:sldMk cId="2060026495" sldId="767"/>
        </pc:sldMkLst>
        <pc:spChg chg="mod">
          <ac:chgData name="ALEXANDRE" userId="734048d45b8f99b5" providerId="LiveId" clId="{69BDA094-1AEC-424B-A76E-38E4441FEFE6}" dt="2021-02-16T11:49:33.595" v="50" actId="20577"/>
          <ac:spMkLst>
            <pc:docMk/>
            <pc:sldMk cId="2060026495" sldId="767"/>
            <ac:spMk id="3" creationId="{4BEBE3E8-39DA-4B92-9B39-FC0F84C26BE5}"/>
          </ac:spMkLst>
        </pc:spChg>
      </pc:sldChg>
      <pc:sldChg chg="modSp mod">
        <pc:chgData name="ALEXANDRE" userId="734048d45b8f99b5" providerId="LiveId" clId="{69BDA094-1AEC-424B-A76E-38E4441FEFE6}" dt="2021-02-16T11:00:34.097" v="49" actId="33524"/>
        <pc:sldMkLst>
          <pc:docMk/>
          <pc:sldMk cId="4115257575" sldId="773"/>
        </pc:sldMkLst>
        <pc:spChg chg="mod">
          <ac:chgData name="ALEXANDRE" userId="734048d45b8f99b5" providerId="LiveId" clId="{69BDA094-1AEC-424B-A76E-38E4441FEFE6}" dt="2021-02-16T11:00:19.511" v="48" actId="1076"/>
          <ac:spMkLst>
            <pc:docMk/>
            <pc:sldMk cId="4115257575" sldId="773"/>
            <ac:spMk id="2" creationId="{F84B70FC-432F-4A42-B546-BE80ED80D99D}"/>
          </ac:spMkLst>
        </pc:spChg>
        <pc:spChg chg="mod">
          <ac:chgData name="ALEXANDRE" userId="734048d45b8f99b5" providerId="LiveId" clId="{69BDA094-1AEC-424B-A76E-38E4441FEFE6}" dt="2021-02-16T11:00:34.097" v="49" actId="33524"/>
          <ac:spMkLst>
            <pc:docMk/>
            <pc:sldMk cId="4115257575" sldId="773"/>
            <ac:spMk id="3" creationId="{4BEBE3E8-39DA-4B92-9B39-FC0F84C26BE5}"/>
          </ac:spMkLst>
        </pc:spChg>
      </pc:sldChg>
      <pc:sldChg chg="addSp delSp modSp mod">
        <pc:chgData name="ALEXANDRE" userId="734048d45b8f99b5" providerId="LiveId" clId="{69BDA094-1AEC-424B-A76E-38E4441FEFE6}" dt="2021-02-15T12:04:55.614" v="42"/>
        <pc:sldMkLst>
          <pc:docMk/>
          <pc:sldMk cId="881051891" sldId="776"/>
        </pc:sldMkLst>
        <pc:spChg chg="del">
          <ac:chgData name="ALEXANDRE" userId="734048d45b8f99b5" providerId="LiveId" clId="{69BDA094-1AEC-424B-A76E-38E4441FEFE6}" dt="2021-02-15T12:04:55.148" v="41" actId="478"/>
          <ac:spMkLst>
            <pc:docMk/>
            <pc:sldMk cId="881051891" sldId="776"/>
            <ac:spMk id="5" creationId="{EFE83CD0-2241-4B2D-8B1D-08DD21B10BC6}"/>
          </ac:spMkLst>
        </pc:spChg>
        <pc:spChg chg="add mod">
          <ac:chgData name="ALEXANDRE" userId="734048d45b8f99b5" providerId="LiveId" clId="{69BDA094-1AEC-424B-A76E-38E4441FEFE6}" dt="2021-02-15T12:04:55.614" v="42"/>
          <ac:spMkLst>
            <pc:docMk/>
            <pc:sldMk cId="881051891" sldId="776"/>
            <ac:spMk id="6" creationId="{D762D9FE-4567-4ED8-B36D-5705E7876F78}"/>
          </ac:spMkLst>
        </pc:spChg>
      </pc:sldChg>
      <pc:sldChg chg="delSp add setBg delDesignElem">
        <pc:chgData name="ALEXANDRE" userId="734048d45b8f99b5" providerId="LiveId" clId="{69BDA094-1AEC-424B-A76E-38E4441FEFE6}" dt="2021-02-15T12:04:17.721" v="40"/>
        <pc:sldMkLst>
          <pc:docMk/>
          <pc:sldMk cId="813931749" sldId="780"/>
        </pc:sldMkLst>
        <pc:spChg chg="del">
          <ac:chgData name="ALEXANDRE" userId="734048d45b8f99b5" providerId="LiveId" clId="{69BDA094-1AEC-424B-A76E-38E4441FEFE6}" dt="2021-02-15T12:04:17.721" v="40"/>
          <ac:spMkLst>
            <pc:docMk/>
            <pc:sldMk cId="813931749" sldId="780"/>
            <ac:spMk id="10" creationId="{AFA67CD3-AB4E-4A7A-BEB8-53C445D8C44E}"/>
          </ac:spMkLst>
        </pc:spChg>
        <pc:spChg chg="del">
          <ac:chgData name="ALEXANDRE" userId="734048d45b8f99b5" providerId="LiveId" clId="{69BDA094-1AEC-424B-A76E-38E4441FEFE6}" dt="2021-02-15T12:04:17.721" v="40"/>
          <ac:spMkLst>
            <pc:docMk/>
            <pc:sldMk cId="813931749" sldId="780"/>
            <ac:spMk id="14" creationId="{339C8D78-A644-462F-B674-F440635E5353}"/>
          </ac:spMkLst>
        </pc:spChg>
        <pc:picChg chg="del">
          <ac:chgData name="ALEXANDRE" userId="734048d45b8f99b5" providerId="LiveId" clId="{69BDA094-1AEC-424B-A76E-38E4441FEFE6}" dt="2021-02-15T12:04:17.721" v="40"/>
          <ac:picMkLst>
            <pc:docMk/>
            <pc:sldMk cId="813931749" sldId="780"/>
            <ac:picMk id="12" creationId="{07CF545F-9C2E-4446-97CD-AD92990C2B68}"/>
          </ac:picMkLst>
        </pc:picChg>
      </pc:sldChg>
      <pc:sldChg chg="addSp delSp modSp add mod">
        <pc:chgData name="ALEXANDRE" userId="734048d45b8f99b5" providerId="LiveId" clId="{69BDA094-1AEC-424B-A76E-38E4441FEFE6}" dt="2021-02-26T11:10:47.476" v="57" actId="1076"/>
        <pc:sldMkLst>
          <pc:docMk/>
          <pc:sldMk cId="113783680" sldId="781"/>
        </pc:sldMkLst>
        <pc:picChg chg="del">
          <ac:chgData name="ALEXANDRE" userId="734048d45b8f99b5" providerId="LiveId" clId="{69BDA094-1AEC-424B-A76E-38E4441FEFE6}" dt="2021-02-26T11:10:19.765" v="52" actId="478"/>
          <ac:picMkLst>
            <pc:docMk/>
            <pc:sldMk cId="113783680" sldId="781"/>
            <ac:picMk id="5" creationId="{9C6660D2-C015-4AB3-B73D-748518BF3F81}"/>
          </ac:picMkLst>
        </pc:picChg>
        <pc:picChg chg="add mod">
          <ac:chgData name="ALEXANDRE" userId="734048d45b8f99b5" providerId="LiveId" clId="{69BDA094-1AEC-424B-A76E-38E4441FEFE6}" dt="2021-02-26T11:10:47.476" v="57" actId="1076"/>
          <ac:picMkLst>
            <pc:docMk/>
            <pc:sldMk cId="113783680" sldId="781"/>
            <ac:picMk id="1026" creationId="{2EFB46D5-1D2C-4044-96FB-C8AF7B12FE07}"/>
          </ac:picMkLst>
        </pc:picChg>
      </pc:sldChg>
    </pc:docChg>
  </pc:docChgLst>
  <pc:docChgLst>
    <pc:chgData name="ALEXANDRE" userId="734048d45b8f99b5" providerId="LiveId" clId="{F8695E9D-51E1-4A24-B9EB-EAE3559794C9}"/>
    <pc:docChg chg="custSel addSld delSld modSld">
      <pc:chgData name="ALEXANDRE" userId="734048d45b8f99b5" providerId="LiveId" clId="{F8695E9D-51E1-4A24-B9EB-EAE3559794C9}" dt="2021-02-15T12:02:16.474" v="156" actId="20577"/>
      <pc:docMkLst>
        <pc:docMk/>
      </pc:docMkLst>
      <pc:sldChg chg="modSp mod">
        <pc:chgData name="ALEXANDRE" userId="734048d45b8f99b5" providerId="LiveId" clId="{F8695E9D-51E1-4A24-B9EB-EAE3559794C9}" dt="2021-02-15T11:53:56.584" v="5" actId="20577"/>
        <pc:sldMkLst>
          <pc:docMk/>
          <pc:sldMk cId="2060026495" sldId="767"/>
        </pc:sldMkLst>
        <pc:spChg chg="mod">
          <ac:chgData name="ALEXANDRE" userId="734048d45b8f99b5" providerId="LiveId" clId="{F8695E9D-51E1-4A24-B9EB-EAE3559794C9}" dt="2021-02-15T11:53:56.584" v="5" actId="20577"/>
          <ac:spMkLst>
            <pc:docMk/>
            <pc:sldMk cId="2060026495" sldId="767"/>
            <ac:spMk id="2" creationId="{F84B70FC-432F-4A42-B546-BE80ED80D99D}"/>
          </ac:spMkLst>
        </pc:spChg>
      </pc:sldChg>
      <pc:sldChg chg="modSp mod">
        <pc:chgData name="ALEXANDRE" userId="734048d45b8f99b5" providerId="LiveId" clId="{F8695E9D-51E1-4A24-B9EB-EAE3559794C9}" dt="2021-02-15T12:00:40.597" v="138" actId="20577"/>
        <pc:sldMkLst>
          <pc:docMk/>
          <pc:sldMk cId="2550420772" sldId="771"/>
        </pc:sldMkLst>
        <pc:spChg chg="mod">
          <ac:chgData name="ALEXANDRE" userId="734048d45b8f99b5" providerId="LiveId" clId="{F8695E9D-51E1-4A24-B9EB-EAE3559794C9}" dt="2021-02-15T12:00:40.597" v="138" actId="20577"/>
          <ac:spMkLst>
            <pc:docMk/>
            <pc:sldMk cId="2550420772" sldId="771"/>
            <ac:spMk id="3" creationId="{058FE364-348B-4D98-9D96-50972F8C2360}"/>
          </ac:spMkLst>
        </pc:spChg>
      </pc:sldChg>
      <pc:sldChg chg="modSp add del mod">
        <pc:chgData name="ALEXANDRE" userId="734048d45b8f99b5" providerId="LiveId" clId="{F8695E9D-51E1-4A24-B9EB-EAE3559794C9}" dt="2021-02-15T11:58:46.811" v="35" actId="2696"/>
        <pc:sldMkLst>
          <pc:docMk/>
          <pc:sldMk cId="856101469" sldId="772"/>
        </pc:sldMkLst>
        <pc:spChg chg="mod">
          <ac:chgData name="ALEXANDRE" userId="734048d45b8f99b5" providerId="LiveId" clId="{F8695E9D-51E1-4A24-B9EB-EAE3559794C9}" dt="2021-02-15T11:53:46.948" v="4" actId="20577"/>
          <ac:spMkLst>
            <pc:docMk/>
            <pc:sldMk cId="856101469" sldId="772"/>
            <ac:spMk id="5" creationId="{4041A22E-AF98-4C03-82C2-76BE85DFAF68}"/>
          </ac:spMkLst>
        </pc:spChg>
      </pc:sldChg>
      <pc:sldChg chg="modSp add mod">
        <pc:chgData name="ALEXANDRE" userId="734048d45b8f99b5" providerId="LiveId" clId="{F8695E9D-51E1-4A24-B9EB-EAE3559794C9}" dt="2021-02-15T11:59:01.868" v="48" actId="20577"/>
        <pc:sldMkLst>
          <pc:docMk/>
          <pc:sldMk cId="3438106788" sldId="772"/>
        </pc:sldMkLst>
        <pc:spChg chg="mod">
          <ac:chgData name="ALEXANDRE" userId="734048d45b8f99b5" providerId="LiveId" clId="{F8695E9D-51E1-4A24-B9EB-EAE3559794C9}" dt="2021-02-15T11:59:01.868" v="48" actId="20577"/>
          <ac:spMkLst>
            <pc:docMk/>
            <pc:sldMk cId="3438106788" sldId="772"/>
            <ac:spMk id="5" creationId="{4041A22E-AF98-4C03-82C2-76BE85DFAF68}"/>
          </ac:spMkLst>
        </pc:spChg>
      </pc:sldChg>
      <pc:sldChg chg="modSp add del mod">
        <pc:chgData name="ALEXANDRE" userId="734048d45b8f99b5" providerId="LiveId" clId="{F8695E9D-51E1-4A24-B9EB-EAE3559794C9}" dt="2021-02-15T11:58:46.811" v="35" actId="2696"/>
        <pc:sldMkLst>
          <pc:docMk/>
          <pc:sldMk cId="1350024271" sldId="773"/>
        </pc:sldMkLst>
        <pc:spChg chg="mod">
          <ac:chgData name="ALEXANDRE" userId="734048d45b8f99b5" providerId="LiveId" clId="{F8695E9D-51E1-4A24-B9EB-EAE3559794C9}" dt="2021-02-15T11:54:33.017" v="16" actId="20577"/>
          <ac:spMkLst>
            <pc:docMk/>
            <pc:sldMk cId="1350024271" sldId="773"/>
            <ac:spMk id="2" creationId="{F84B70FC-432F-4A42-B546-BE80ED80D99D}"/>
          </ac:spMkLst>
        </pc:spChg>
        <pc:spChg chg="mod">
          <ac:chgData name="ALEXANDRE" userId="734048d45b8f99b5" providerId="LiveId" clId="{F8695E9D-51E1-4A24-B9EB-EAE3559794C9}" dt="2021-02-15T11:54:55.151" v="22" actId="20577"/>
          <ac:spMkLst>
            <pc:docMk/>
            <pc:sldMk cId="1350024271" sldId="773"/>
            <ac:spMk id="3" creationId="{4BEBE3E8-39DA-4B92-9B39-FC0F84C26BE5}"/>
          </ac:spMkLst>
        </pc:spChg>
        <pc:picChg chg="mod modCrop">
          <ac:chgData name="ALEXANDRE" userId="734048d45b8f99b5" providerId="LiveId" clId="{F8695E9D-51E1-4A24-B9EB-EAE3559794C9}" dt="2021-02-15T11:54:27.553" v="13" actId="1076"/>
          <ac:picMkLst>
            <pc:docMk/>
            <pc:sldMk cId="1350024271" sldId="773"/>
            <ac:picMk id="5" creationId="{1530DAF9-5E1F-45D3-86FF-95DCD5DBB907}"/>
          </ac:picMkLst>
        </pc:picChg>
      </pc:sldChg>
      <pc:sldChg chg="modSp add mod">
        <pc:chgData name="ALEXANDRE" userId="734048d45b8f99b5" providerId="LiveId" clId="{F8695E9D-51E1-4A24-B9EB-EAE3559794C9}" dt="2021-02-15T11:59:45.788" v="76" actId="20577"/>
        <pc:sldMkLst>
          <pc:docMk/>
          <pc:sldMk cId="4115257575" sldId="773"/>
        </pc:sldMkLst>
        <pc:spChg chg="mod">
          <ac:chgData name="ALEXANDRE" userId="734048d45b8f99b5" providerId="LiveId" clId="{F8695E9D-51E1-4A24-B9EB-EAE3559794C9}" dt="2021-02-15T11:59:45.788" v="76" actId="20577"/>
          <ac:spMkLst>
            <pc:docMk/>
            <pc:sldMk cId="4115257575" sldId="773"/>
            <ac:spMk id="3" creationId="{4BEBE3E8-39DA-4B92-9B39-FC0F84C26BE5}"/>
          </ac:spMkLst>
        </pc:spChg>
      </pc:sldChg>
      <pc:sldChg chg="add del">
        <pc:chgData name="ALEXANDRE" userId="734048d45b8f99b5" providerId="LiveId" clId="{F8695E9D-51E1-4A24-B9EB-EAE3559794C9}" dt="2021-02-15T11:54:59.439" v="23" actId="47"/>
        <pc:sldMkLst>
          <pc:docMk/>
          <pc:sldMk cId="2735336838" sldId="774"/>
        </pc:sldMkLst>
      </pc:sldChg>
      <pc:sldChg chg="add del">
        <pc:chgData name="ALEXANDRE" userId="734048d45b8f99b5" providerId="LiveId" clId="{F8695E9D-51E1-4A24-B9EB-EAE3559794C9}" dt="2021-02-15T11:55:01.968" v="24" actId="47"/>
        <pc:sldMkLst>
          <pc:docMk/>
          <pc:sldMk cId="3764231257" sldId="775"/>
        </pc:sldMkLst>
      </pc:sldChg>
      <pc:sldChg chg="modSp add del mod">
        <pc:chgData name="ALEXANDRE" userId="734048d45b8f99b5" providerId="LiveId" clId="{F8695E9D-51E1-4A24-B9EB-EAE3559794C9}" dt="2021-02-15T11:58:46.811" v="35" actId="2696"/>
        <pc:sldMkLst>
          <pc:docMk/>
          <pc:sldMk cId="215581398" sldId="776"/>
        </pc:sldMkLst>
        <pc:spChg chg="mod">
          <ac:chgData name="ALEXANDRE" userId="734048d45b8f99b5" providerId="LiveId" clId="{F8695E9D-51E1-4A24-B9EB-EAE3559794C9}" dt="2021-02-15T11:57:38.075" v="34" actId="6549"/>
          <ac:spMkLst>
            <pc:docMk/>
            <pc:sldMk cId="215581398" sldId="776"/>
            <ac:spMk id="3" creationId="{058FE364-348B-4D98-9D96-50972F8C2360}"/>
          </ac:spMkLst>
        </pc:spChg>
        <pc:spChg chg="mod">
          <ac:chgData name="ALEXANDRE" userId="734048d45b8f99b5" providerId="LiveId" clId="{F8695E9D-51E1-4A24-B9EB-EAE3559794C9}" dt="2021-02-15T11:57:30.090" v="33" actId="20577"/>
          <ac:spMkLst>
            <pc:docMk/>
            <pc:sldMk cId="215581398" sldId="776"/>
            <ac:spMk id="5" creationId="{EFE83CD0-2241-4B2D-8B1D-08DD21B10BC6}"/>
          </ac:spMkLst>
        </pc:spChg>
      </pc:sldChg>
      <pc:sldChg chg="modSp add mod">
        <pc:chgData name="ALEXANDRE" userId="734048d45b8f99b5" providerId="LiveId" clId="{F8695E9D-51E1-4A24-B9EB-EAE3559794C9}" dt="2021-02-15T12:00:17.291" v="134" actId="20577"/>
        <pc:sldMkLst>
          <pc:docMk/>
          <pc:sldMk cId="881051891" sldId="776"/>
        </pc:sldMkLst>
        <pc:spChg chg="mod">
          <ac:chgData name="ALEXANDRE" userId="734048d45b8f99b5" providerId="LiveId" clId="{F8695E9D-51E1-4A24-B9EB-EAE3559794C9}" dt="2021-02-15T12:00:17.291" v="134" actId="20577"/>
          <ac:spMkLst>
            <pc:docMk/>
            <pc:sldMk cId="881051891" sldId="776"/>
            <ac:spMk id="3" creationId="{058FE364-348B-4D98-9D96-50972F8C2360}"/>
          </ac:spMkLst>
        </pc:spChg>
      </pc:sldChg>
      <pc:sldChg chg="modSp add mod">
        <pc:chgData name="ALEXANDRE" userId="734048d45b8f99b5" providerId="LiveId" clId="{F8695E9D-51E1-4A24-B9EB-EAE3559794C9}" dt="2021-02-15T12:01:43.044" v="142" actId="20577"/>
        <pc:sldMkLst>
          <pc:docMk/>
          <pc:sldMk cId="3493526312" sldId="777"/>
        </pc:sldMkLst>
        <pc:spChg chg="mod">
          <ac:chgData name="ALEXANDRE" userId="734048d45b8f99b5" providerId="LiveId" clId="{F8695E9D-51E1-4A24-B9EB-EAE3559794C9}" dt="2021-02-15T12:01:43.044" v="142" actId="20577"/>
          <ac:spMkLst>
            <pc:docMk/>
            <pc:sldMk cId="3493526312" sldId="777"/>
            <ac:spMk id="5" creationId="{4041A22E-AF98-4C03-82C2-76BE85DFAF68}"/>
          </ac:spMkLst>
        </pc:spChg>
      </pc:sldChg>
      <pc:sldChg chg="modSp add mod">
        <pc:chgData name="ALEXANDRE" userId="734048d45b8f99b5" providerId="LiveId" clId="{F8695E9D-51E1-4A24-B9EB-EAE3559794C9}" dt="2021-02-15T12:02:09.485" v="154" actId="20577"/>
        <pc:sldMkLst>
          <pc:docMk/>
          <pc:sldMk cId="1942680902" sldId="778"/>
        </pc:sldMkLst>
        <pc:spChg chg="mod">
          <ac:chgData name="ALEXANDRE" userId="734048d45b8f99b5" providerId="LiveId" clId="{F8695E9D-51E1-4A24-B9EB-EAE3559794C9}" dt="2021-02-15T12:01:47.204" v="145" actId="20577"/>
          <ac:spMkLst>
            <pc:docMk/>
            <pc:sldMk cId="1942680902" sldId="778"/>
            <ac:spMk id="2" creationId="{F84B70FC-432F-4A42-B546-BE80ED80D99D}"/>
          </ac:spMkLst>
        </pc:spChg>
        <pc:spChg chg="mod">
          <ac:chgData name="ALEXANDRE" userId="734048d45b8f99b5" providerId="LiveId" clId="{F8695E9D-51E1-4A24-B9EB-EAE3559794C9}" dt="2021-02-15T12:02:09.485" v="154" actId="20577"/>
          <ac:spMkLst>
            <pc:docMk/>
            <pc:sldMk cId="1942680902" sldId="778"/>
            <ac:spMk id="3" creationId="{4BEBE3E8-39DA-4B92-9B39-FC0F84C26BE5}"/>
          </ac:spMkLst>
        </pc:spChg>
      </pc:sldChg>
      <pc:sldChg chg="modSp add mod">
        <pc:chgData name="ALEXANDRE" userId="734048d45b8f99b5" providerId="LiveId" clId="{F8695E9D-51E1-4A24-B9EB-EAE3559794C9}" dt="2021-02-15T12:02:16.474" v="156" actId="20577"/>
        <pc:sldMkLst>
          <pc:docMk/>
          <pc:sldMk cId="2964691111" sldId="779"/>
        </pc:sldMkLst>
        <pc:spChg chg="mod">
          <ac:chgData name="ALEXANDRE" userId="734048d45b8f99b5" providerId="LiveId" clId="{F8695E9D-51E1-4A24-B9EB-EAE3559794C9}" dt="2021-02-15T12:02:16.474" v="156" actId="20577"/>
          <ac:spMkLst>
            <pc:docMk/>
            <pc:sldMk cId="2964691111" sldId="779"/>
            <ac:spMk id="3" creationId="{058FE364-348B-4D98-9D96-50972F8C2360}"/>
          </ac:spMkLst>
        </pc:spChg>
      </pc:sldChg>
    </pc:docChg>
  </pc:docChgLst>
  <pc:docChgLst>
    <pc:chgData name="ALEXANDRE" userId="734048d45b8f99b5" providerId="LiveId" clId="{6AA498EC-3908-42AD-A673-3BA91115D528}"/>
    <pc:docChg chg="undo custSel modSld">
      <pc:chgData name="ALEXANDRE" userId="734048d45b8f99b5" providerId="LiveId" clId="{6AA498EC-3908-42AD-A673-3BA91115D528}" dt="2022-05-02T18:52:03.153" v="28" actId="21"/>
      <pc:docMkLst>
        <pc:docMk/>
      </pc:docMkLst>
      <pc:sldChg chg="addSp delSp modSp mod">
        <pc:chgData name="ALEXANDRE" userId="734048d45b8f99b5" providerId="LiveId" clId="{6AA498EC-3908-42AD-A673-3BA91115D528}" dt="2022-05-02T18:52:03.153" v="28" actId="21"/>
        <pc:sldMkLst>
          <pc:docMk/>
          <pc:sldMk cId="944507667" sldId="404"/>
        </pc:sldMkLst>
        <pc:picChg chg="add del mod">
          <ac:chgData name="ALEXANDRE" userId="734048d45b8f99b5" providerId="LiveId" clId="{6AA498EC-3908-42AD-A673-3BA91115D528}" dt="2022-05-02T18:52:03.153" v="28" actId="21"/>
          <ac:picMkLst>
            <pc:docMk/>
            <pc:sldMk cId="944507667" sldId="404"/>
            <ac:picMk id="5" creationId="{C07EBB82-E495-4651-A1D6-A14A3F723790}"/>
          </ac:picMkLst>
        </pc:picChg>
        <pc:picChg chg="add mod modCrop">
          <ac:chgData name="ALEXANDRE" userId="734048d45b8f99b5" providerId="LiveId" clId="{6AA498EC-3908-42AD-A673-3BA91115D528}" dt="2022-05-02T18:51:52.991" v="26" actId="1076"/>
          <ac:picMkLst>
            <pc:docMk/>
            <pc:sldMk cId="944507667" sldId="404"/>
            <ac:picMk id="6" creationId="{010910A7-3D59-FC69-DEFE-499935C1C612}"/>
          </ac:picMkLst>
        </pc:picChg>
      </pc:sldChg>
      <pc:sldChg chg="modSp mod">
        <pc:chgData name="ALEXANDRE" userId="734048d45b8f99b5" providerId="LiveId" clId="{6AA498EC-3908-42AD-A673-3BA91115D528}" dt="2022-05-02T18:43:01.715" v="17" actId="20577"/>
        <pc:sldMkLst>
          <pc:docMk/>
          <pc:sldMk cId="3002909051" sldId="692"/>
        </pc:sldMkLst>
        <pc:spChg chg="mod">
          <ac:chgData name="ALEXANDRE" userId="734048d45b8f99b5" providerId="LiveId" clId="{6AA498EC-3908-42AD-A673-3BA91115D528}" dt="2022-05-02T18:43:01.715" v="17" actId="20577"/>
          <ac:spMkLst>
            <pc:docMk/>
            <pc:sldMk cId="3002909051" sldId="692"/>
            <ac:spMk id="2" creationId="{BB63C3BE-962A-4E68-95DB-E2A0D2AAC43B}"/>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C4A7F4B-52AB-934C-9D56-DBFDEE93AEEB}" type="datetimeFigureOut">
              <a:rPr lang="en-US" smtClean="0"/>
              <a:t>5/2/2022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265B6E2-4ED3-5447-AEFE-CC6D843EC761}" type="slidenum">
              <a:rPr lang="en-US" smtClean="0"/>
              <a:t>‹nº›</a:t>
            </a:fld>
            <a:endParaRPr lang="en-US" dirty="0"/>
          </a:p>
        </p:txBody>
      </p:sp>
    </p:spTree>
    <p:extLst>
      <p:ext uri="{BB962C8B-B14F-4D97-AF65-F5344CB8AC3E}">
        <p14:creationId xmlns:p14="http://schemas.microsoft.com/office/powerpoint/2010/main" val="10029347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dirty="0"/>
              <a:t>https://www.youtube.com/watch?v=kDEX1HXybrU</a:t>
            </a:r>
          </a:p>
        </p:txBody>
      </p:sp>
      <p:sp>
        <p:nvSpPr>
          <p:cNvPr id="4" name="Espaço Reservado para Número de Slide 3"/>
          <p:cNvSpPr>
            <a:spLocks noGrp="1"/>
          </p:cNvSpPr>
          <p:nvPr>
            <p:ph type="sldNum" sz="quarter" idx="5"/>
          </p:nvPr>
        </p:nvSpPr>
        <p:spPr/>
        <p:txBody>
          <a:bodyPr/>
          <a:lstStyle/>
          <a:p>
            <a:fld id="{F265B6E2-4ED3-5447-AEFE-CC6D843EC761}" type="slidenum">
              <a:rPr lang="en-US" smtClean="0"/>
              <a:t>14</a:t>
            </a:fld>
            <a:endParaRPr lang="en-US" dirty="0"/>
          </a:p>
        </p:txBody>
      </p:sp>
    </p:spTree>
    <p:extLst>
      <p:ext uri="{BB962C8B-B14F-4D97-AF65-F5344CB8AC3E}">
        <p14:creationId xmlns:p14="http://schemas.microsoft.com/office/powerpoint/2010/main" val="9377576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E4F29E-6945-2A44-8CCF-A6F97A0E971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A83EBBD-1C3E-9D47-BDE0-D937E15C9F4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23250186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0C91EB-AEEC-D64B-82BB-2EEAEB848C9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DBE491F-507E-5248-912F-1924179C1450}"/>
              </a:ext>
            </a:extLst>
          </p:cNvPr>
          <p:cNvSpPr>
            <a:spLocks noGrp="1"/>
          </p:cNvSpPr>
          <p:nvPr>
            <p:ph idx="1"/>
          </p:nvPr>
        </p:nvSpPr>
        <p:spPr>
          <a:xfrm>
            <a:off x="838200" y="1825625"/>
            <a:ext cx="10515600" cy="36256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6650170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E67F52C-9B38-4247-A5F3-7414F451354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FFE2AF37-5B74-5346-B54C-67EC1ECF1C70}"/>
              </a:ext>
            </a:extLst>
          </p:cNvPr>
          <p:cNvSpPr>
            <a:spLocks noGrp="1"/>
          </p:cNvSpPr>
          <p:nvPr>
            <p:ph type="body" idx="1"/>
          </p:nvPr>
        </p:nvSpPr>
        <p:spPr>
          <a:xfrm>
            <a:off x="838200" y="1825625"/>
            <a:ext cx="10515600" cy="3938817"/>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9" name="Straight Connector 8">
            <a:extLst>
              <a:ext uri="{FF2B5EF4-FFF2-40B4-BE49-F238E27FC236}">
                <a16:creationId xmlns:a16="http://schemas.microsoft.com/office/drawing/2014/main" id="{38AFE5C2-1433-F142-A339-ED31AC66A4B3}"/>
              </a:ext>
            </a:extLst>
          </p:cNvPr>
          <p:cNvCxnSpPr/>
          <p:nvPr userDrawn="1"/>
        </p:nvCxnSpPr>
        <p:spPr>
          <a:xfrm>
            <a:off x="769545" y="5909419"/>
            <a:ext cx="10584255" cy="0"/>
          </a:xfrm>
          <a:prstGeom prst="line">
            <a:avLst/>
          </a:prstGeom>
          <a:ln w="19050">
            <a:solidFill>
              <a:srgbClr val="002060"/>
            </a:solidFill>
          </a:ln>
        </p:spPr>
        <p:style>
          <a:lnRef idx="1">
            <a:schemeClr val="accent1"/>
          </a:lnRef>
          <a:fillRef idx="0">
            <a:schemeClr val="accent1"/>
          </a:fillRef>
          <a:effectRef idx="0">
            <a:schemeClr val="accent1"/>
          </a:effectRef>
          <a:fontRef idx="minor">
            <a:schemeClr val="tx1"/>
          </a:fontRef>
        </p:style>
      </p:cxnSp>
      <p:sp>
        <p:nvSpPr>
          <p:cNvPr id="13" name="Date Placeholder 3">
            <a:extLst>
              <a:ext uri="{FF2B5EF4-FFF2-40B4-BE49-F238E27FC236}">
                <a16:creationId xmlns:a16="http://schemas.microsoft.com/office/drawing/2014/main" id="{5A7ECE46-C06C-8D46-8792-A4A18BDF2410}"/>
              </a:ext>
            </a:extLst>
          </p:cNvPr>
          <p:cNvSpPr txBox="1">
            <a:spLocks/>
          </p:cNvSpPr>
          <p:nvPr userDrawn="1"/>
        </p:nvSpPr>
        <p:spPr>
          <a:xfrm>
            <a:off x="5310612" y="6212142"/>
            <a:ext cx="1570776" cy="180982"/>
          </a:xfrm>
          <a:prstGeom prst="rect">
            <a:avLst/>
          </a:prstGeom>
        </p:spPr>
        <p:txBody>
          <a:bodyPr vert="horz" lIns="91440" tIns="45720" rIns="91440" bIns="45720" rtlCol="0" anchor="ctr"/>
          <a:lstStyle>
            <a:defPPr>
              <a:defRPr lang="en-BR"/>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357F7AD1-3AF9-3A4B-A3DF-82170F92AD60}" type="slidenum">
              <a:rPr lang="en-US" sz="1400" smtClean="0">
                <a:solidFill>
                  <a:srgbClr val="002060"/>
                </a:solidFill>
              </a:rPr>
              <a:pPr algn="ctr"/>
              <a:t>‹nº›</a:t>
            </a:fld>
            <a:endParaRPr lang="en-US" sz="1400" dirty="0">
              <a:solidFill>
                <a:srgbClr val="002060"/>
              </a:solidFill>
            </a:endParaRPr>
          </a:p>
        </p:txBody>
      </p:sp>
      <p:sp>
        <p:nvSpPr>
          <p:cNvPr id="14" name="TextBox 13">
            <a:extLst>
              <a:ext uri="{FF2B5EF4-FFF2-40B4-BE49-F238E27FC236}">
                <a16:creationId xmlns:a16="http://schemas.microsoft.com/office/drawing/2014/main" id="{77897A08-423E-3948-A58C-11916401483C}"/>
              </a:ext>
            </a:extLst>
          </p:cNvPr>
          <p:cNvSpPr txBox="1"/>
          <p:nvPr userDrawn="1"/>
        </p:nvSpPr>
        <p:spPr>
          <a:xfrm>
            <a:off x="7924800" y="6221090"/>
            <a:ext cx="3351433"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i="1" dirty="0">
                <a:solidFill>
                  <a:srgbClr val="002060"/>
                </a:solidFill>
              </a:rPr>
              <a:t>TC2027</a:t>
            </a:r>
            <a:r>
              <a:rPr lang="en-US" sz="1400" b="1" i="1" u="none" dirty="0">
                <a:solidFill>
                  <a:srgbClr val="002060"/>
                </a:solidFill>
                <a:latin typeface="Abadi" panose="020B0604020104020204" pitchFamily="34" charset="0"/>
              </a:rPr>
              <a:t>– Alexandre B. Barreto, Ph.D.</a:t>
            </a:r>
          </a:p>
        </p:txBody>
      </p:sp>
      <p:pic>
        <p:nvPicPr>
          <p:cNvPr id="2050" name="Picture 2" descr="See the source image">
            <a:extLst>
              <a:ext uri="{FF2B5EF4-FFF2-40B4-BE49-F238E27FC236}">
                <a16:creationId xmlns:a16="http://schemas.microsoft.com/office/drawing/2014/main" id="{F15A19B6-965D-444B-A337-35736EA78506}"/>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838200" y="6064732"/>
            <a:ext cx="2186091" cy="576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3465388"/>
      </p:ext>
    </p:extLst>
  </p:cSld>
  <p:clrMap bg1="lt1" tx1="dk1" bg2="lt2" tx2="dk2" accent1="accent1" accent2="accent2" accent3="accent3" accent4="accent4" accent5="accent5" accent6="accent6" hlink="hlink" folHlink="folHlink"/>
  <p:sldLayoutIdLst>
    <p:sldLayoutId id="2147483649" r:id="rId1"/>
    <p:sldLayoutId id="2147483650" r:id="rId2"/>
  </p:sldLayoutIdLst>
  <p:txStyles>
    <p:titleStyle>
      <a:lvl1pPr algn="l" defTabSz="914400" rtl="0" eaLnBrk="1" latinLnBrk="0" hangingPunct="1">
        <a:lnSpc>
          <a:spcPct val="90000"/>
        </a:lnSpc>
        <a:spcBef>
          <a:spcPct val="0"/>
        </a:spcBef>
        <a:buNone/>
        <a:defRPr sz="4400" b="1" kern="1200">
          <a:solidFill>
            <a:srgbClr val="002060"/>
          </a:solidFill>
          <a:latin typeface="Abadi" panose="020B06040201040202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02060"/>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002060"/>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02060"/>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002060"/>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00206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tiff"/><Relationship Id="rId1" Type="http://schemas.openxmlformats.org/officeDocument/2006/relationships/slideLayout" Target="../slideLayouts/slideLayout1.xml"/><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video" Target="https://www.youtube.com/embed/kDEX1HXybrU?feature=oembed" TargetMode="External"/><Relationship Id="rId4" Type="http://schemas.openxmlformats.org/officeDocument/2006/relationships/image" Target="../media/image10.jpeg"/></Relationships>
</file>

<file path=ppt/slides/_rels/slide1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7.gi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tiff"/><Relationship Id="rId1" Type="http://schemas.openxmlformats.org/officeDocument/2006/relationships/slideLayout" Target="../slideLayouts/slideLayout1.xml"/><Relationship Id="rId4" Type="http://schemas.openxmlformats.org/officeDocument/2006/relationships/image" Target="../media/image1.jpeg"/></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28FD3F1-2757-0048-9847-F11FECB62464}"/>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1" y="10"/>
            <a:ext cx="12192001" cy="4666928"/>
          </a:xfrm>
          <a:prstGeom prst="rect">
            <a:avLst/>
          </a:prstGeom>
        </p:spPr>
      </p:pic>
      <p:pic>
        <p:nvPicPr>
          <p:cNvPr id="22" name="Picture 13">
            <a:extLst>
              <a:ext uri="{FF2B5EF4-FFF2-40B4-BE49-F238E27FC236}">
                <a16:creationId xmlns:a16="http://schemas.microsoft.com/office/drawing/2014/main" id="{DEF28D5B-2926-4FE4-BF22-EA37C737E8F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a:ext>
            </a:extLst>
          </a:blip>
          <a:srcRect t="51817"/>
          <a:stretch/>
        </p:blipFill>
        <p:spPr>
          <a:xfrm>
            <a:off x="0" y="3553566"/>
            <a:ext cx="12192000" cy="3304434"/>
          </a:xfrm>
          <a:prstGeom prst="rect">
            <a:avLst/>
          </a:prstGeom>
        </p:spPr>
      </p:pic>
      <p:sp>
        <p:nvSpPr>
          <p:cNvPr id="23" name="Oval 15">
            <a:extLst>
              <a:ext uri="{FF2B5EF4-FFF2-40B4-BE49-F238E27FC236}">
                <a16:creationId xmlns:a16="http://schemas.microsoft.com/office/drawing/2014/main" id="{02E941BD-027E-419D-A57B-79D61423B6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11111" y="4606470"/>
            <a:ext cx="767645" cy="575130"/>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3">
            <a:extLst>
              <a:ext uri="{FF2B5EF4-FFF2-40B4-BE49-F238E27FC236}">
                <a16:creationId xmlns:a16="http://schemas.microsoft.com/office/drawing/2014/main" id="{D3BFDA17-7C99-BB4B-AA35-34F998ACE2BE}"/>
              </a:ext>
            </a:extLst>
          </p:cNvPr>
          <p:cNvSpPr>
            <a:spLocks noGrp="1"/>
          </p:cNvSpPr>
          <p:nvPr>
            <p:ph type="ctrTitle"/>
          </p:nvPr>
        </p:nvSpPr>
        <p:spPr>
          <a:xfrm>
            <a:off x="344311" y="4588147"/>
            <a:ext cx="5774916" cy="1968174"/>
          </a:xfrm>
        </p:spPr>
        <p:txBody>
          <a:bodyPr anchor="ctr">
            <a:noAutofit/>
          </a:bodyPr>
          <a:lstStyle/>
          <a:p>
            <a:pPr algn="l">
              <a:lnSpc>
                <a:spcPct val="100000"/>
              </a:lnSpc>
            </a:pPr>
            <a:r>
              <a:rPr lang="en-US" sz="3600" b="1" dirty="0">
                <a:solidFill>
                  <a:srgbClr val="002060"/>
                </a:solidFill>
                <a:latin typeface="Aharoni" panose="02010803020104030203" pitchFamily="2" charset="-79"/>
                <a:cs typeface="Aharoni" panose="02010803020104030203" pitchFamily="2" charset="-79"/>
              </a:rPr>
              <a:t>Computational Intelligence</a:t>
            </a:r>
            <a:br>
              <a:rPr lang="en-US" sz="3600" b="1" dirty="0">
                <a:solidFill>
                  <a:srgbClr val="002060"/>
                </a:solidFill>
                <a:latin typeface="Aharoni" panose="02010803020104030203" pitchFamily="2" charset="-79"/>
                <a:cs typeface="Aharoni" panose="02010803020104030203" pitchFamily="2" charset="-79"/>
              </a:rPr>
            </a:br>
            <a:r>
              <a:rPr lang="en-US" sz="3600" b="1" dirty="0">
                <a:solidFill>
                  <a:srgbClr val="002060"/>
                </a:solidFill>
              </a:rPr>
              <a:t>(TC2027)</a:t>
            </a:r>
          </a:p>
        </p:txBody>
      </p:sp>
      <p:pic>
        <p:nvPicPr>
          <p:cNvPr id="1026" name="Picture 2" descr="See the source image">
            <a:extLst>
              <a:ext uri="{FF2B5EF4-FFF2-40B4-BE49-F238E27FC236}">
                <a16:creationId xmlns:a16="http://schemas.microsoft.com/office/drawing/2014/main" id="{BBE3C7B2-C2D6-419E-A6AD-D75A1533A41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83653" y="4976921"/>
            <a:ext cx="4514850" cy="1190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23439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30B8F16-D43B-4C8C-AEE2-F8C8BD4BD1D8}"/>
              </a:ext>
            </a:extLst>
          </p:cNvPr>
          <p:cNvSpPr>
            <a:spLocks noGrp="1"/>
          </p:cNvSpPr>
          <p:nvPr>
            <p:ph type="title"/>
          </p:nvPr>
        </p:nvSpPr>
        <p:spPr>
          <a:xfrm>
            <a:off x="395748" y="141669"/>
            <a:ext cx="10515600" cy="1325563"/>
          </a:xfrm>
        </p:spPr>
        <p:txBody>
          <a:bodyPr>
            <a:normAutofit/>
          </a:bodyPr>
          <a:lstStyle/>
          <a:p>
            <a:r>
              <a:rPr lang="en-US" sz="5400" dirty="0"/>
              <a:t>Reactive/Active Systems</a:t>
            </a:r>
          </a:p>
        </p:txBody>
      </p:sp>
      <p:sp>
        <p:nvSpPr>
          <p:cNvPr id="3" name="Espaço Reservado para Conteúdo 2">
            <a:extLst>
              <a:ext uri="{FF2B5EF4-FFF2-40B4-BE49-F238E27FC236}">
                <a16:creationId xmlns:a16="http://schemas.microsoft.com/office/drawing/2014/main" id="{7007D928-D0DD-458A-8666-FC57F3EB7674}"/>
              </a:ext>
            </a:extLst>
          </p:cNvPr>
          <p:cNvSpPr>
            <a:spLocks noGrp="1"/>
          </p:cNvSpPr>
          <p:nvPr>
            <p:ph idx="1"/>
          </p:nvPr>
        </p:nvSpPr>
        <p:spPr>
          <a:xfrm>
            <a:off x="639097" y="1484438"/>
            <a:ext cx="4060722" cy="4051211"/>
          </a:xfrm>
        </p:spPr>
        <p:txBody>
          <a:bodyPr>
            <a:normAutofit/>
          </a:bodyPr>
          <a:lstStyle/>
          <a:p>
            <a:pPr marL="0" indent="0" algn="just">
              <a:lnSpc>
                <a:spcPct val="100000"/>
              </a:lnSpc>
              <a:buNone/>
            </a:pPr>
            <a:r>
              <a:rPr lang="en-US" sz="3000" dirty="0"/>
              <a:t>Responds to the suspicious activity like a passive IDS by logging, alerting and recording, but offers the additional ability to act against the offending traffic.</a:t>
            </a:r>
          </a:p>
        </p:txBody>
      </p:sp>
      <p:pic>
        <p:nvPicPr>
          <p:cNvPr id="6" name="Content Placeholder 3" descr="https://ia.gordon.army.mil/IASO/images/IDSActReactSys.jpg">
            <a:extLst>
              <a:ext uri="{FF2B5EF4-FFF2-40B4-BE49-F238E27FC236}">
                <a16:creationId xmlns:a16="http://schemas.microsoft.com/office/drawing/2014/main" id="{7A15FABA-0619-48FB-837A-81EAA633F38A}"/>
              </a:ext>
            </a:extLst>
          </p:cNvPr>
          <p:cNvPicPr>
            <a:picLocks/>
          </p:cNvPicPr>
          <p:nvPr/>
        </p:nvPicPr>
        <p:blipFill>
          <a:blip r:embed="rId2"/>
          <a:srcRect/>
          <a:stretch>
            <a:fillRect/>
          </a:stretch>
        </p:blipFill>
        <p:spPr bwMode="auto">
          <a:xfrm>
            <a:off x="5083278" y="1697410"/>
            <a:ext cx="6253316" cy="3463180"/>
          </a:xfrm>
          <a:prstGeom prst="rect">
            <a:avLst/>
          </a:prstGeom>
          <a:noFill/>
          <a:ln w="9525">
            <a:noFill/>
            <a:miter lim="800000"/>
            <a:headEnd/>
            <a:tailEnd/>
          </a:ln>
        </p:spPr>
      </p:pic>
    </p:spTree>
    <p:extLst>
      <p:ext uri="{BB962C8B-B14F-4D97-AF65-F5344CB8AC3E}">
        <p14:creationId xmlns:p14="http://schemas.microsoft.com/office/powerpoint/2010/main" val="41217427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0BA26-1F71-1D4E-BE52-10A03A521463}"/>
              </a:ext>
            </a:extLst>
          </p:cNvPr>
          <p:cNvSpPr>
            <a:spLocks noGrp="1"/>
          </p:cNvSpPr>
          <p:nvPr>
            <p:ph type="ctrTitle"/>
          </p:nvPr>
        </p:nvSpPr>
        <p:spPr>
          <a:xfrm>
            <a:off x="8444203" y="359229"/>
            <a:ext cx="3454719" cy="5203371"/>
          </a:xfrm>
        </p:spPr>
        <p:txBody>
          <a:bodyPr vert="horz" lIns="91440" tIns="45720" rIns="91440" bIns="45720" rtlCol="0" anchor="ctr">
            <a:normAutofit/>
          </a:bodyPr>
          <a:lstStyle/>
          <a:p>
            <a:pPr>
              <a:lnSpc>
                <a:spcPct val="150000"/>
              </a:lnSpc>
            </a:pPr>
            <a:r>
              <a:rPr lang="en-US" sz="4400" dirty="0">
                <a:solidFill>
                  <a:srgbClr val="002060"/>
                </a:solidFill>
              </a:rPr>
              <a:t>Firewall Introduction</a:t>
            </a:r>
          </a:p>
        </p:txBody>
      </p:sp>
      <p:pic>
        <p:nvPicPr>
          <p:cNvPr id="4" name="Picture 3">
            <a:extLst>
              <a:ext uri="{FF2B5EF4-FFF2-40B4-BE49-F238E27FC236}">
                <a16:creationId xmlns:a16="http://schemas.microsoft.com/office/drawing/2014/main" id="{90D564B4-374C-8343-BAE9-46E6A8567213}"/>
              </a:ext>
            </a:extLst>
          </p:cNvPr>
          <p:cNvPicPr>
            <a:picLocks noChangeAspect="1"/>
          </p:cNvPicPr>
          <p:nvPr/>
        </p:nvPicPr>
        <p:blipFill rotWithShape="1">
          <a:blip r:embed="rId2">
            <a:extLst>
              <a:ext uri="{28A0092B-C50C-407E-A947-70E740481C1C}">
                <a14:useLocalDpi xmlns:a14="http://schemas.microsoft.com/office/drawing/2010/main"/>
              </a:ext>
            </a:extLst>
          </a:blip>
          <a:srcRect b="-1"/>
          <a:stretch/>
        </p:blipFill>
        <p:spPr>
          <a:xfrm>
            <a:off x="643467" y="359229"/>
            <a:ext cx="7486405" cy="5203371"/>
          </a:xfrm>
          <a:prstGeom prst="rect">
            <a:avLst/>
          </a:prstGeom>
        </p:spPr>
      </p:pic>
    </p:spTree>
    <p:extLst>
      <p:ext uri="{BB962C8B-B14F-4D97-AF65-F5344CB8AC3E}">
        <p14:creationId xmlns:p14="http://schemas.microsoft.com/office/powerpoint/2010/main" val="33276174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B63C3BE-962A-4E68-95DB-E2A0D2AAC43B}"/>
              </a:ext>
            </a:extLst>
          </p:cNvPr>
          <p:cNvSpPr>
            <a:spLocks noGrp="1"/>
          </p:cNvSpPr>
          <p:nvPr>
            <p:ph type="title"/>
          </p:nvPr>
        </p:nvSpPr>
        <p:spPr>
          <a:xfrm>
            <a:off x="720213" y="247267"/>
            <a:ext cx="10515600" cy="1325563"/>
          </a:xfrm>
        </p:spPr>
        <p:txBody>
          <a:bodyPr>
            <a:normAutofit/>
          </a:bodyPr>
          <a:lstStyle/>
          <a:p>
            <a:r>
              <a:rPr lang="en-US" sz="4800" dirty="0"/>
              <a:t>Firewall</a:t>
            </a:r>
          </a:p>
        </p:txBody>
      </p:sp>
      <p:sp>
        <p:nvSpPr>
          <p:cNvPr id="3" name="Espaço Reservado para Conteúdo 2">
            <a:extLst>
              <a:ext uri="{FF2B5EF4-FFF2-40B4-BE49-F238E27FC236}">
                <a16:creationId xmlns:a16="http://schemas.microsoft.com/office/drawing/2014/main" id="{A363398B-F8E7-4964-A1FE-FB33945AD493}"/>
              </a:ext>
            </a:extLst>
          </p:cNvPr>
          <p:cNvSpPr>
            <a:spLocks noGrp="1"/>
          </p:cNvSpPr>
          <p:nvPr>
            <p:ph idx="1"/>
          </p:nvPr>
        </p:nvSpPr>
        <p:spPr>
          <a:xfrm>
            <a:off x="720213" y="1540490"/>
            <a:ext cx="4972664" cy="3625606"/>
          </a:xfrm>
        </p:spPr>
        <p:txBody>
          <a:bodyPr>
            <a:normAutofit lnSpcReduction="10000"/>
          </a:bodyPr>
          <a:lstStyle/>
          <a:p>
            <a:pPr marL="0" indent="0" algn="just">
              <a:lnSpc>
                <a:spcPct val="100000"/>
              </a:lnSpc>
              <a:buNone/>
            </a:pPr>
            <a:r>
              <a:rPr lang="en-US" sz="3200" dirty="0"/>
              <a:t>A Network Firewall is a system or group of systems used to control access between two networks: a trusted network and an untrusted network using pre-configured rules or filters.</a:t>
            </a:r>
          </a:p>
        </p:txBody>
      </p:sp>
      <p:pic>
        <p:nvPicPr>
          <p:cNvPr id="5" name="Imagem 4">
            <a:extLst>
              <a:ext uri="{FF2B5EF4-FFF2-40B4-BE49-F238E27FC236}">
                <a16:creationId xmlns:a16="http://schemas.microsoft.com/office/drawing/2014/main" id="{870E0E72-31F7-4C23-A9EE-B08E01887136}"/>
              </a:ext>
            </a:extLst>
          </p:cNvPr>
          <p:cNvPicPr>
            <a:picLocks noChangeAspect="1"/>
          </p:cNvPicPr>
          <p:nvPr/>
        </p:nvPicPr>
        <p:blipFill>
          <a:blip r:embed="rId2"/>
          <a:stretch>
            <a:fillRect/>
          </a:stretch>
        </p:blipFill>
        <p:spPr>
          <a:xfrm>
            <a:off x="5978013" y="2045603"/>
            <a:ext cx="5624052" cy="1956727"/>
          </a:xfrm>
          <a:prstGeom prst="rect">
            <a:avLst/>
          </a:prstGeom>
        </p:spPr>
      </p:pic>
    </p:spTree>
    <p:extLst>
      <p:ext uri="{BB962C8B-B14F-4D97-AF65-F5344CB8AC3E}">
        <p14:creationId xmlns:p14="http://schemas.microsoft.com/office/powerpoint/2010/main" val="27889365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B63C3BE-962A-4E68-95DB-E2A0D2AAC43B}"/>
              </a:ext>
            </a:extLst>
          </p:cNvPr>
          <p:cNvSpPr>
            <a:spLocks noGrp="1"/>
          </p:cNvSpPr>
          <p:nvPr>
            <p:ph type="title"/>
          </p:nvPr>
        </p:nvSpPr>
        <p:spPr>
          <a:xfrm>
            <a:off x="720213" y="247267"/>
            <a:ext cx="10515600" cy="1325563"/>
          </a:xfrm>
        </p:spPr>
        <p:txBody>
          <a:bodyPr>
            <a:normAutofit/>
          </a:bodyPr>
          <a:lstStyle/>
          <a:p>
            <a:r>
              <a:rPr lang="en-US" sz="5400" dirty="0"/>
              <a:t>Firewall</a:t>
            </a:r>
          </a:p>
        </p:txBody>
      </p:sp>
      <p:sp>
        <p:nvSpPr>
          <p:cNvPr id="3" name="Espaço Reservado para Conteúdo 2">
            <a:extLst>
              <a:ext uri="{FF2B5EF4-FFF2-40B4-BE49-F238E27FC236}">
                <a16:creationId xmlns:a16="http://schemas.microsoft.com/office/drawing/2014/main" id="{A363398B-F8E7-4964-A1FE-FB33945AD493}"/>
              </a:ext>
            </a:extLst>
          </p:cNvPr>
          <p:cNvSpPr>
            <a:spLocks noGrp="1"/>
          </p:cNvSpPr>
          <p:nvPr>
            <p:ph idx="1"/>
          </p:nvPr>
        </p:nvSpPr>
        <p:spPr>
          <a:xfrm>
            <a:off x="720213" y="1687973"/>
            <a:ext cx="10036277" cy="3625606"/>
          </a:xfrm>
        </p:spPr>
        <p:txBody>
          <a:bodyPr>
            <a:normAutofit lnSpcReduction="10000"/>
          </a:bodyPr>
          <a:lstStyle/>
          <a:p>
            <a:pPr algn="just">
              <a:lnSpc>
                <a:spcPct val="100000"/>
              </a:lnSpc>
            </a:pPr>
            <a:r>
              <a:rPr lang="en-US" sz="3200" dirty="0"/>
              <a:t>Firewall is device that provides secure connectivity between networks (internal/ external).</a:t>
            </a:r>
          </a:p>
          <a:p>
            <a:pPr algn="just">
              <a:lnSpc>
                <a:spcPct val="100000"/>
              </a:lnSpc>
            </a:pPr>
            <a:r>
              <a:rPr lang="en-US" sz="3200" dirty="0"/>
              <a:t>It is used to implement and enforce a security policy for communication between networks.</a:t>
            </a:r>
          </a:p>
          <a:p>
            <a:pPr algn="just">
              <a:lnSpc>
                <a:spcPct val="100000"/>
              </a:lnSpc>
            </a:pPr>
            <a:r>
              <a:rPr lang="en-US" sz="3200" dirty="0"/>
              <a:t>All messages entering or leaving the intranet pass through the firewall, which examines each message &amp; blocks those that do not meet the specified security criteria</a:t>
            </a:r>
          </a:p>
        </p:txBody>
      </p:sp>
    </p:spTree>
    <p:extLst>
      <p:ext uri="{BB962C8B-B14F-4D97-AF65-F5344CB8AC3E}">
        <p14:creationId xmlns:p14="http://schemas.microsoft.com/office/powerpoint/2010/main" val="30029090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80A319C-032A-4B95-94DF-0213A9E6CC8F}"/>
              </a:ext>
            </a:extLst>
          </p:cNvPr>
          <p:cNvSpPr>
            <a:spLocks noGrp="1"/>
          </p:cNvSpPr>
          <p:nvPr>
            <p:ph type="title"/>
          </p:nvPr>
        </p:nvSpPr>
        <p:spPr>
          <a:xfrm>
            <a:off x="334298" y="2328913"/>
            <a:ext cx="2880852" cy="1325563"/>
          </a:xfrm>
        </p:spPr>
        <p:txBody>
          <a:bodyPr/>
          <a:lstStyle/>
          <a:p>
            <a:r>
              <a:rPr lang="en-US" dirty="0"/>
              <a:t>What is a Firewall?</a:t>
            </a:r>
          </a:p>
        </p:txBody>
      </p:sp>
      <p:pic>
        <p:nvPicPr>
          <p:cNvPr id="4" name="Mídia Online 3" title="What is a Firewall?">
            <a:hlinkClick r:id="" action="ppaction://media"/>
            <a:extLst>
              <a:ext uri="{FF2B5EF4-FFF2-40B4-BE49-F238E27FC236}">
                <a16:creationId xmlns:a16="http://schemas.microsoft.com/office/drawing/2014/main" id="{96E8595F-4935-447F-95C3-738F5608D378}"/>
              </a:ext>
            </a:extLst>
          </p:cNvPr>
          <p:cNvPicPr>
            <a:picLocks noRot="1" noChangeAspect="1"/>
          </p:cNvPicPr>
          <p:nvPr>
            <a:videoFile r:link="rId1"/>
          </p:nvPr>
        </p:nvPicPr>
        <p:blipFill>
          <a:blip r:embed="rId4"/>
          <a:stretch>
            <a:fillRect/>
          </a:stretch>
        </p:blipFill>
        <p:spPr>
          <a:xfrm>
            <a:off x="3726426" y="84343"/>
            <a:ext cx="7531509" cy="5648632"/>
          </a:xfrm>
          <a:prstGeom prst="rect">
            <a:avLst/>
          </a:prstGeom>
        </p:spPr>
      </p:pic>
    </p:spTree>
    <p:extLst>
      <p:ext uri="{BB962C8B-B14F-4D97-AF65-F5344CB8AC3E}">
        <p14:creationId xmlns:p14="http://schemas.microsoft.com/office/powerpoint/2010/main" val="317862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20659BF-ADBC-4136-BB73-990A90F55FB3}"/>
              </a:ext>
            </a:extLst>
          </p:cNvPr>
          <p:cNvSpPr>
            <a:spLocks noGrp="1"/>
          </p:cNvSpPr>
          <p:nvPr>
            <p:ph type="title"/>
          </p:nvPr>
        </p:nvSpPr>
        <p:spPr>
          <a:xfrm>
            <a:off x="602226" y="81206"/>
            <a:ext cx="10515600" cy="1325563"/>
          </a:xfrm>
        </p:spPr>
        <p:txBody>
          <a:bodyPr/>
          <a:lstStyle/>
          <a:p>
            <a:r>
              <a:rPr lang="en-US" dirty="0"/>
              <a:t>Functions of Firewall</a:t>
            </a:r>
          </a:p>
        </p:txBody>
      </p:sp>
      <p:sp>
        <p:nvSpPr>
          <p:cNvPr id="3" name="Espaço Reservado para Conteúdo 2">
            <a:extLst>
              <a:ext uri="{FF2B5EF4-FFF2-40B4-BE49-F238E27FC236}">
                <a16:creationId xmlns:a16="http://schemas.microsoft.com/office/drawing/2014/main" id="{6F5B704B-5BED-4E2A-9BB9-893B788E6BC0}"/>
              </a:ext>
            </a:extLst>
          </p:cNvPr>
          <p:cNvSpPr>
            <a:spLocks noGrp="1"/>
          </p:cNvSpPr>
          <p:nvPr>
            <p:ph idx="1"/>
          </p:nvPr>
        </p:nvSpPr>
        <p:spPr>
          <a:xfrm>
            <a:off x="838200" y="1313266"/>
            <a:ext cx="5503606" cy="4231468"/>
          </a:xfrm>
        </p:spPr>
        <p:txBody>
          <a:bodyPr>
            <a:normAutofit/>
          </a:bodyPr>
          <a:lstStyle/>
          <a:p>
            <a:pPr>
              <a:lnSpc>
                <a:spcPct val="110000"/>
              </a:lnSpc>
            </a:pPr>
            <a:r>
              <a:rPr lang="en-US" dirty="0"/>
              <a:t>Routing and Switching</a:t>
            </a:r>
          </a:p>
          <a:p>
            <a:pPr>
              <a:lnSpc>
                <a:spcPct val="110000"/>
              </a:lnSpc>
            </a:pPr>
            <a:r>
              <a:rPr lang="en-US" dirty="0"/>
              <a:t>Network Address Translation / Network Port Translation</a:t>
            </a:r>
          </a:p>
          <a:p>
            <a:pPr>
              <a:lnSpc>
                <a:spcPct val="110000"/>
              </a:lnSpc>
            </a:pPr>
            <a:r>
              <a:rPr lang="en-US" dirty="0"/>
              <a:t>Stateful / Deep Inspection</a:t>
            </a:r>
          </a:p>
          <a:p>
            <a:pPr>
              <a:lnSpc>
                <a:spcPct val="110000"/>
              </a:lnSpc>
            </a:pPr>
            <a:r>
              <a:rPr lang="en-US" dirty="0"/>
              <a:t>High Speed Logging </a:t>
            </a:r>
          </a:p>
          <a:p>
            <a:pPr>
              <a:lnSpc>
                <a:spcPct val="110000"/>
              </a:lnSpc>
            </a:pPr>
            <a:r>
              <a:rPr lang="en-US" dirty="0"/>
              <a:t>Port Randomizing </a:t>
            </a:r>
          </a:p>
          <a:p>
            <a:pPr>
              <a:lnSpc>
                <a:spcPct val="110000"/>
              </a:lnSpc>
            </a:pPr>
            <a:r>
              <a:rPr lang="en-US" dirty="0"/>
              <a:t>Virtual Private Network</a:t>
            </a:r>
          </a:p>
        </p:txBody>
      </p:sp>
      <p:pic>
        <p:nvPicPr>
          <p:cNvPr id="2050" name="Picture 2" descr="See the source image">
            <a:extLst>
              <a:ext uri="{FF2B5EF4-FFF2-40B4-BE49-F238E27FC236}">
                <a16:creationId xmlns:a16="http://schemas.microsoft.com/office/drawing/2014/main" id="{A6151111-9700-4A7A-9BD9-091AD4FB75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12960" y="1471242"/>
            <a:ext cx="5169694" cy="342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39717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20659BF-ADBC-4136-BB73-990A90F55FB3}"/>
              </a:ext>
            </a:extLst>
          </p:cNvPr>
          <p:cNvSpPr>
            <a:spLocks noGrp="1"/>
          </p:cNvSpPr>
          <p:nvPr>
            <p:ph type="title"/>
          </p:nvPr>
        </p:nvSpPr>
        <p:spPr>
          <a:xfrm>
            <a:off x="602226" y="81206"/>
            <a:ext cx="10515600" cy="1325563"/>
          </a:xfrm>
        </p:spPr>
        <p:txBody>
          <a:bodyPr/>
          <a:lstStyle/>
          <a:p>
            <a:r>
              <a:rPr lang="en-US" dirty="0"/>
              <a:t>Additional Functions of Firewall (NextGen)</a:t>
            </a:r>
          </a:p>
        </p:txBody>
      </p:sp>
      <p:sp>
        <p:nvSpPr>
          <p:cNvPr id="3" name="Espaço Reservado para Conteúdo 2">
            <a:extLst>
              <a:ext uri="{FF2B5EF4-FFF2-40B4-BE49-F238E27FC236}">
                <a16:creationId xmlns:a16="http://schemas.microsoft.com/office/drawing/2014/main" id="{6F5B704B-5BED-4E2A-9BB9-893B788E6BC0}"/>
              </a:ext>
            </a:extLst>
          </p:cNvPr>
          <p:cNvSpPr>
            <a:spLocks noGrp="1"/>
          </p:cNvSpPr>
          <p:nvPr>
            <p:ph idx="1"/>
          </p:nvPr>
        </p:nvSpPr>
        <p:spPr>
          <a:xfrm>
            <a:off x="680884" y="1313266"/>
            <a:ext cx="5503606" cy="4231468"/>
          </a:xfrm>
        </p:spPr>
        <p:txBody>
          <a:bodyPr>
            <a:normAutofit fontScale="70000" lnSpcReduction="20000"/>
          </a:bodyPr>
          <a:lstStyle/>
          <a:p>
            <a:pPr>
              <a:lnSpc>
                <a:spcPct val="110000"/>
              </a:lnSpc>
            </a:pPr>
            <a:r>
              <a:rPr lang="en-US" dirty="0"/>
              <a:t>Application Detection</a:t>
            </a:r>
          </a:p>
          <a:p>
            <a:pPr>
              <a:lnSpc>
                <a:spcPct val="110000"/>
              </a:lnSpc>
            </a:pPr>
            <a:r>
              <a:rPr lang="en-US" dirty="0"/>
              <a:t>Application Control</a:t>
            </a:r>
          </a:p>
          <a:p>
            <a:pPr>
              <a:lnSpc>
                <a:spcPct val="110000"/>
              </a:lnSpc>
            </a:pPr>
            <a:r>
              <a:rPr lang="en-US" dirty="0"/>
              <a:t>Control of Application Groups based on type, tag, category, risk rating, </a:t>
            </a:r>
            <a:r>
              <a:rPr lang="en-US" dirty="0" err="1"/>
              <a:t>etc</a:t>
            </a:r>
            <a:endParaRPr lang="en-US" dirty="0"/>
          </a:p>
          <a:p>
            <a:pPr>
              <a:lnSpc>
                <a:spcPct val="110000"/>
              </a:lnSpc>
            </a:pPr>
            <a:r>
              <a:rPr lang="en-US" dirty="0"/>
              <a:t>SSL/TLS Decryption</a:t>
            </a:r>
          </a:p>
          <a:p>
            <a:pPr>
              <a:lnSpc>
                <a:spcPct val="110000"/>
              </a:lnSpc>
            </a:pPr>
            <a:r>
              <a:rPr lang="en-US" dirty="0"/>
              <a:t>User Identification</a:t>
            </a:r>
          </a:p>
          <a:p>
            <a:pPr>
              <a:lnSpc>
                <a:spcPct val="110000"/>
              </a:lnSpc>
            </a:pPr>
            <a:r>
              <a:rPr lang="en-US" dirty="0"/>
              <a:t>Compound policy based on multiple parameters (i.e. allow/block apps by user)</a:t>
            </a:r>
          </a:p>
          <a:p>
            <a:pPr>
              <a:lnSpc>
                <a:spcPct val="110000"/>
              </a:lnSpc>
            </a:pPr>
            <a:r>
              <a:rPr lang="en-US" dirty="0"/>
              <a:t>File blocking</a:t>
            </a:r>
          </a:p>
          <a:p>
            <a:pPr>
              <a:lnSpc>
                <a:spcPct val="110000"/>
              </a:lnSpc>
            </a:pPr>
            <a:r>
              <a:rPr lang="en-US" dirty="0"/>
              <a:t>Geolocation</a:t>
            </a:r>
          </a:p>
          <a:p>
            <a:pPr>
              <a:lnSpc>
                <a:spcPct val="110000"/>
              </a:lnSpc>
            </a:pPr>
            <a:r>
              <a:rPr lang="en-US" dirty="0"/>
              <a:t>Context between the above capabilities</a:t>
            </a:r>
          </a:p>
        </p:txBody>
      </p:sp>
      <p:pic>
        <p:nvPicPr>
          <p:cNvPr id="2050" name="Picture 2" descr="See the source image">
            <a:extLst>
              <a:ext uri="{FF2B5EF4-FFF2-40B4-BE49-F238E27FC236}">
                <a16:creationId xmlns:a16="http://schemas.microsoft.com/office/drawing/2014/main" id="{A6151111-9700-4A7A-9BD9-091AD4FB75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35980" y="1599061"/>
            <a:ext cx="5169694" cy="342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06626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1F313DDD-4751-4E30-B335-CC88B0C7DC82}"/>
              </a:ext>
            </a:extLst>
          </p:cNvPr>
          <p:cNvSpPr>
            <a:spLocks noGrp="1"/>
          </p:cNvSpPr>
          <p:nvPr>
            <p:ph idx="1"/>
          </p:nvPr>
        </p:nvSpPr>
        <p:spPr>
          <a:xfrm>
            <a:off x="492842" y="1167684"/>
            <a:ext cx="5603158" cy="4683790"/>
          </a:xfrm>
        </p:spPr>
        <p:txBody>
          <a:bodyPr>
            <a:normAutofit fontScale="92500" lnSpcReduction="20000"/>
          </a:bodyPr>
          <a:lstStyle/>
          <a:p>
            <a:pPr>
              <a:lnSpc>
                <a:spcPct val="120000"/>
              </a:lnSpc>
            </a:pPr>
            <a:r>
              <a:rPr lang="en-US" sz="3200" b="1" dirty="0"/>
              <a:t>Packet Filter </a:t>
            </a:r>
            <a:r>
              <a:rPr lang="en-US" sz="3200" dirty="0"/>
              <a:t>looks at each packet entering or leaving the network and accepts or rejects it based on user-defined rules.</a:t>
            </a:r>
          </a:p>
          <a:p>
            <a:pPr>
              <a:lnSpc>
                <a:spcPct val="120000"/>
              </a:lnSpc>
            </a:pPr>
            <a:r>
              <a:rPr lang="en-US" sz="3200" dirty="0"/>
              <a:t>Packet filtering is </a:t>
            </a:r>
            <a:r>
              <a:rPr lang="en-US" sz="3200" b="1" dirty="0"/>
              <a:t>effective &amp; transparent to users</a:t>
            </a:r>
            <a:r>
              <a:rPr lang="en-US" sz="3200" dirty="0"/>
              <a:t>, but it is difficult to configure.</a:t>
            </a:r>
          </a:p>
          <a:p>
            <a:pPr>
              <a:lnSpc>
                <a:spcPct val="120000"/>
              </a:lnSpc>
            </a:pPr>
            <a:r>
              <a:rPr lang="en-US" sz="3200" dirty="0"/>
              <a:t>In addition, it is susceptible to IP spoofing.</a:t>
            </a:r>
          </a:p>
        </p:txBody>
      </p:sp>
      <p:sp>
        <p:nvSpPr>
          <p:cNvPr id="2" name="Título 1">
            <a:extLst>
              <a:ext uri="{FF2B5EF4-FFF2-40B4-BE49-F238E27FC236}">
                <a16:creationId xmlns:a16="http://schemas.microsoft.com/office/drawing/2014/main" id="{BB06AB9E-2533-4B00-8602-8E917B797FF4}"/>
              </a:ext>
            </a:extLst>
          </p:cNvPr>
          <p:cNvSpPr>
            <a:spLocks noGrp="1"/>
          </p:cNvSpPr>
          <p:nvPr>
            <p:ph type="title"/>
          </p:nvPr>
        </p:nvSpPr>
        <p:spPr>
          <a:xfrm>
            <a:off x="388219" y="232339"/>
            <a:ext cx="11213845" cy="948813"/>
          </a:xfrm>
        </p:spPr>
        <p:txBody>
          <a:bodyPr>
            <a:normAutofit/>
          </a:bodyPr>
          <a:lstStyle/>
          <a:p>
            <a:r>
              <a:rPr lang="en-US" dirty="0"/>
              <a:t>Firewall Technics - Packet Filter</a:t>
            </a:r>
          </a:p>
        </p:txBody>
      </p:sp>
      <p:pic>
        <p:nvPicPr>
          <p:cNvPr id="5" name="Imagem 4">
            <a:extLst>
              <a:ext uri="{FF2B5EF4-FFF2-40B4-BE49-F238E27FC236}">
                <a16:creationId xmlns:a16="http://schemas.microsoft.com/office/drawing/2014/main" id="{C07EBB82-E495-4651-A1D6-A14A3F723790}"/>
              </a:ext>
            </a:extLst>
          </p:cNvPr>
          <p:cNvPicPr>
            <a:picLocks noChangeAspect="1"/>
          </p:cNvPicPr>
          <p:nvPr/>
        </p:nvPicPr>
        <p:blipFill>
          <a:blip r:embed="rId2"/>
          <a:stretch>
            <a:fillRect/>
          </a:stretch>
        </p:blipFill>
        <p:spPr>
          <a:xfrm>
            <a:off x="6096000" y="3172512"/>
            <a:ext cx="5930081" cy="2445575"/>
          </a:xfrm>
          <a:prstGeom prst="rect">
            <a:avLst/>
          </a:prstGeom>
        </p:spPr>
      </p:pic>
      <p:pic>
        <p:nvPicPr>
          <p:cNvPr id="6" name="Imagem 5">
            <a:extLst>
              <a:ext uri="{FF2B5EF4-FFF2-40B4-BE49-F238E27FC236}">
                <a16:creationId xmlns:a16="http://schemas.microsoft.com/office/drawing/2014/main" id="{010910A7-3D59-FC69-DEFE-499935C1C612}"/>
              </a:ext>
            </a:extLst>
          </p:cNvPr>
          <p:cNvPicPr>
            <a:picLocks noChangeAspect="1"/>
          </p:cNvPicPr>
          <p:nvPr/>
        </p:nvPicPr>
        <p:blipFill rotWithShape="1">
          <a:blip r:embed="rId3"/>
          <a:srcRect t="20232"/>
          <a:stretch/>
        </p:blipFill>
        <p:spPr>
          <a:xfrm>
            <a:off x="8126660" y="232339"/>
            <a:ext cx="3475404" cy="2445575"/>
          </a:xfrm>
          <a:prstGeom prst="rect">
            <a:avLst/>
          </a:prstGeom>
        </p:spPr>
      </p:pic>
    </p:spTree>
    <p:extLst>
      <p:ext uri="{BB962C8B-B14F-4D97-AF65-F5344CB8AC3E}">
        <p14:creationId xmlns:p14="http://schemas.microsoft.com/office/powerpoint/2010/main" val="9445076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1F313DDD-4751-4E30-B335-CC88B0C7DC82}"/>
              </a:ext>
            </a:extLst>
          </p:cNvPr>
          <p:cNvSpPr>
            <a:spLocks noGrp="1"/>
          </p:cNvSpPr>
          <p:nvPr>
            <p:ph idx="1"/>
          </p:nvPr>
        </p:nvSpPr>
        <p:spPr>
          <a:xfrm>
            <a:off x="658761" y="1167684"/>
            <a:ext cx="10943304" cy="4683790"/>
          </a:xfrm>
        </p:spPr>
        <p:txBody>
          <a:bodyPr>
            <a:normAutofit fontScale="85000" lnSpcReduction="20000"/>
          </a:bodyPr>
          <a:lstStyle/>
          <a:p>
            <a:pPr>
              <a:lnSpc>
                <a:spcPct val="120000"/>
              </a:lnSpc>
            </a:pPr>
            <a:r>
              <a:rPr lang="en-US" sz="3200" dirty="0"/>
              <a:t>working at the </a:t>
            </a:r>
            <a:r>
              <a:rPr lang="en-US" sz="3200" b="1" dirty="0"/>
              <a:t>network and transport layers</a:t>
            </a:r>
            <a:r>
              <a:rPr lang="en-US" sz="3200" dirty="0"/>
              <a:t> and examining each network packet’s header and footer </a:t>
            </a:r>
            <a:r>
              <a:rPr lang="en-US" sz="3200" b="1" dirty="0"/>
              <a:t>without touching the packet context</a:t>
            </a:r>
            <a:r>
              <a:rPr lang="en-US" sz="3200" dirty="0"/>
              <a:t>. </a:t>
            </a:r>
          </a:p>
          <a:p>
            <a:pPr>
              <a:lnSpc>
                <a:spcPct val="120000"/>
              </a:lnSpc>
            </a:pPr>
            <a:r>
              <a:rPr lang="en-US" sz="3200" dirty="0"/>
              <a:t>This approach maintains state on previous packets received, and hence can associate newly received packets with previously seen packets. </a:t>
            </a:r>
          </a:p>
          <a:p>
            <a:pPr>
              <a:lnSpc>
                <a:spcPct val="120000"/>
              </a:lnSpc>
            </a:pPr>
            <a:r>
              <a:rPr lang="en-US" sz="3200" dirty="0"/>
              <a:t>SPI systems can know whether a packet is part of a handshake to establish a new connection, a section of an existing network connection, or an unexpected rogue packet.</a:t>
            </a:r>
          </a:p>
          <a:p>
            <a:pPr>
              <a:lnSpc>
                <a:spcPct val="120000"/>
              </a:lnSpc>
            </a:pPr>
            <a:r>
              <a:rPr lang="en-US" sz="3200" dirty="0"/>
              <a:t>Useful in detecting slightly more complex layer 3/4 attacks such as IP spoofing, TCP/IP attacks (such as ARP cache poisoning or SYN flooding), and denial-of-service (DOS) attacks. </a:t>
            </a:r>
          </a:p>
        </p:txBody>
      </p:sp>
      <p:sp>
        <p:nvSpPr>
          <p:cNvPr id="2" name="Título 1">
            <a:extLst>
              <a:ext uri="{FF2B5EF4-FFF2-40B4-BE49-F238E27FC236}">
                <a16:creationId xmlns:a16="http://schemas.microsoft.com/office/drawing/2014/main" id="{BB06AB9E-2533-4B00-8602-8E917B797FF4}"/>
              </a:ext>
            </a:extLst>
          </p:cNvPr>
          <p:cNvSpPr>
            <a:spLocks noGrp="1"/>
          </p:cNvSpPr>
          <p:nvPr>
            <p:ph type="title"/>
          </p:nvPr>
        </p:nvSpPr>
        <p:spPr>
          <a:xfrm>
            <a:off x="388219" y="232339"/>
            <a:ext cx="11213845" cy="948813"/>
          </a:xfrm>
        </p:spPr>
        <p:txBody>
          <a:bodyPr>
            <a:normAutofit/>
          </a:bodyPr>
          <a:lstStyle/>
          <a:p>
            <a:r>
              <a:rPr lang="en-US" dirty="0"/>
              <a:t>Packet Filter - </a:t>
            </a:r>
            <a:r>
              <a:rPr lang="en-US" sz="4400" b="1" dirty="0"/>
              <a:t>Stateful Packet Inspection (SPI)</a:t>
            </a:r>
            <a:endParaRPr lang="en-US" dirty="0"/>
          </a:p>
        </p:txBody>
      </p:sp>
    </p:spTree>
    <p:extLst>
      <p:ext uri="{BB962C8B-B14F-4D97-AF65-F5344CB8AC3E}">
        <p14:creationId xmlns:p14="http://schemas.microsoft.com/office/powerpoint/2010/main" val="27784695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1F313DDD-4751-4E30-B335-CC88B0C7DC82}"/>
              </a:ext>
            </a:extLst>
          </p:cNvPr>
          <p:cNvSpPr>
            <a:spLocks noGrp="1"/>
          </p:cNvSpPr>
          <p:nvPr>
            <p:ph idx="1"/>
          </p:nvPr>
        </p:nvSpPr>
        <p:spPr>
          <a:xfrm>
            <a:off x="811161" y="1067441"/>
            <a:ext cx="10515600" cy="4683790"/>
          </a:xfrm>
        </p:spPr>
        <p:txBody>
          <a:bodyPr>
            <a:normAutofit fontScale="92500" lnSpcReduction="10000"/>
          </a:bodyPr>
          <a:lstStyle/>
          <a:p>
            <a:pPr algn="just">
              <a:lnSpc>
                <a:spcPct val="120000"/>
              </a:lnSpc>
            </a:pPr>
            <a:r>
              <a:rPr lang="en-US" b="1" dirty="0"/>
              <a:t>DPI </a:t>
            </a:r>
            <a:r>
              <a:rPr lang="en-US" dirty="0"/>
              <a:t>is the process of examining the data encapsulated in network packets, in addition to the headers and footers  (application layer). </a:t>
            </a:r>
          </a:p>
          <a:p>
            <a:pPr algn="just">
              <a:lnSpc>
                <a:spcPct val="120000"/>
              </a:lnSpc>
            </a:pPr>
            <a:r>
              <a:rPr lang="en-US" dirty="0"/>
              <a:t>DPI can collect signals that can help detect spam, malware, intrusions, and subtle anomalies. </a:t>
            </a:r>
          </a:p>
          <a:p>
            <a:pPr algn="just">
              <a:lnSpc>
                <a:spcPct val="120000"/>
              </a:lnSpc>
            </a:pPr>
            <a:r>
              <a:rPr lang="en-US" dirty="0">
                <a:solidFill>
                  <a:srgbClr val="FF0000"/>
                </a:solidFill>
              </a:rPr>
              <a:t>Real-time streaming DPI is a challenging computer science problem because of the computational requirements necessary to decrypt, disassemble, and analyze packets going through a network intersection.</a:t>
            </a:r>
          </a:p>
          <a:p>
            <a:pPr algn="just">
              <a:lnSpc>
                <a:spcPct val="120000"/>
              </a:lnSpc>
            </a:pPr>
            <a:r>
              <a:rPr lang="en-US" dirty="0"/>
              <a:t>One thing you can do is to detect suspicious activity in web applications by inspecting the strings present in the POST body of HTTP requests.</a:t>
            </a:r>
          </a:p>
        </p:txBody>
      </p:sp>
      <p:sp>
        <p:nvSpPr>
          <p:cNvPr id="2" name="Título 1">
            <a:extLst>
              <a:ext uri="{FF2B5EF4-FFF2-40B4-BE49-F238E27FC236}">
                <a16:creationId xmlns:a16="http://schemas.microsoft.com/office/drawing/2014/main" id="{BB06AB9E-2533-4B00-8602-8E917B797FF4}"/>
              </a:ext>
            </a:extLst>
          </p:cNvPr>
          <p:cNvSpPr>
            <a:spLocks noGrp="1"/>
          </p:cNvSpPr>
          <p:nvPr>
            <p:ph type="title"/>
          </p:nvPr>
        </p:nvSpPr>
        <p:spPr>
          <a:xfrm>
            <a:off x="388220" y="149405"/>
            <a:ext cx="10515600" cy="948813"/>
          </a:xfrm>
        </p:spPr>
        <p:txBody>
          <a:bodyPr>
            <a:normAutofit/>
          </a:bodyPr>
          <a:lstStyle/>
          <a:p>
            <a:r>
              <a:rPr lang="en-US" dirty="0"/>
              <a:t>Packet Filter - </a:t>
            </a:r>
            <a:r>
              <a:rPr lang="en-US" sz="4400" b="1" dirty="0"/>
              <a:t>Deep Packet Inspection (DPI)</a:t>
            </a:r>
            <a:endParaRPr lang="en-US" dirty="0"/>
          </a:p>
        </p:txBody>
      </p:sp>
    </p:spTree>
    <p:extLst>
      <p:ext uri="{BB962C8B-B14F-4D97-AF65-F5344CB8AC3E}">
        <p14:creationId xmlns:p14="http://schemas.microsoft.com/office/powerpoint/2010/main" val="20530953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FC7B3D-DECB-6B4A-B36D-F34E590AB03F}"/>
              </a:ext>
            </a:extLst>
          </p:cNvPr>
          <p:cNvSpPr>
            <a:spLocks noGrp="1"/>
          </p:cNvSpPr>
          <p:nvPr>
            <p:ph type="title"/>
          </p:nvPr>
        </p:nvSpPr>
        <p:spPr>
          <a:xfrm>
            <a:off x="924232" y="469137"/>
            <a:ext cx="10486858" cy="1064696"/>
          </a:xfrm>
        </p:spPr>
        <p:txBody>
          <a:bodyPr>
            <a:normAutofit/>
          </a:bodyPr>
          <a:lstStyle/>
          <a:p>
            <a:r>
              <a:rPr lang="en-US" sz="4800" b="1" dirty="0">
                <a:solidFill>
                  <a:srgbClr val="002060"/>
                </a:solidFill>
                <a:latin typeface="Aharoni" panose="02010803020104030203" pitchFamily="2" charset="-79"/>
                <a:cs typeface="Aharoni" panose="02010803020104030203" pitchFamily="2" charset="-79"/>
              </a:rPr>
              <a:t>Unit </a:t>
            </a:r>
            <a:r>
              <a:rPr lang="en-US" sz="4800" b="1" dirty="0">
                <a:solidFill>
                  <a:srgbClr val="002060"/>
                </a:solidFill>
                <a:latin typeface="+mn-lt"/>
                <a:cs typeface="Aharoni" panose="02010803020104030203" pitchFamily="2" charset="-79"/>
              </a:rPr>
              <a:t>4</a:t>
            </a:r>
            <a:r>
              <a:rPr lang="en-US" sz="4800" b="1" dirty="0">
                <a:solidFill>
                  <a:srgbClr val="002060"/>
                </a:solidFill>
                <a:latin typeface="Aharoni" panose="02010803020104030203" pitchFamily="2" charset="-79"/>
                <a:cs typeface="Aharoni" panose="02010803020104030203" pitchFamily="2" charset="-79"/>
              </a:rPr>
              <a:t> – Network Security (I)</a:t>
            </a:r>
          </a:p>
        </p:txBody>
      </p:sp>
      <p:pic>
        <p:nvPicPr>
          <p:cNvPr id="2" name="Picture 1">
            <a:extLst>
              <a:ext uri="{FF2B5EF4-FFF2-40B4-BE49-F238E27FC236}">
                <a16:creationId xmlns:a16="http://schemas.microsoft.com/office/drawing/2014/main" id="{7D705504-D657-FB4C-8FF5-E0445466FD05}"/>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476865" y="1735691"/>
            <a:ext cx="3661831" cy="3453637"/>
          </a:xfrm>
          <a:prstGeom prst="rect">
            <a:avLst/>
          </a:prstGeom>
        </p:spPr>
      </p:pic>
      <p:sp>
        <p:nvSpPr>
          <p:cNvPr id="8" name="Content Placeholder 4">
            <a:extLst>
              <a:ext uri="{FF2B5EF4-FFF2-40B4-BE49-F238E27FC236}">
                <a16:creationId xmlns:a16="http://schemas.microsoft.com/office/drawing/2014/main" id="{E0E76299-C58B-4DB1-843A-EC72834FAAA2}"/>
              </a:ext>
            </a:extLst>
          </p:cNvPr>
          <p:cNvSpPr>
            <a:spLocks noGrp="1"/>
          </p:cNvSpPr>
          <p:nvPr>
            <p:ph idx="1"/>
          </p:nvPr>
        </p:nvSpPr>
        <p:spPr>
          <a:xfrm>
            <a:off x="4021395" y="1601252"/>
            <a:ext cx="7266396" cy="3655495"/>
          </a:xfrm>
        </p:spPr>
        <p:txBody>
          <a:bodyPr anchor="ctr">
            <a:normAutofit/>
          </a:bodyPr>
          <a:lstStyle/>
          <a:p>
            <a:pPr marL="457200" indent="-457200">
              <a:lnSpc>
                <a:spcPct val="150000"/>
              </a:lnSpc>
              <a:buFont typeface="+mj-lt"/>
              <a:buAutoNum type="alphaUcPeriod"/>
            </a:pPr>
            <a:r>
              <a:rPr lang="en-US" sz="3200" dirty="0">
                <a:solidFill>
                  <a:srgbClr val="002060"/>
                </a:solidFill>
              </a:rPr>
              <a:t>Network Security Architecture Design</a:t>
            </a:r>
          </a:p>
          <a:p>
            <a:pPr marL="457200" indent="-457200">
              <a:lnSpc>
                <a:spcPct val="150000"/>
              </a:lnSpc>
              <a:buFont typeface="+mj-lt"/>
              <a:buAutoNum type="alphaUcPeriod"/>
            </a:pPr>
            <a:r>
              <a:rPr lang="en-US" sz="3200" dirty="0"/>
              <a:t>Firewall Introduction</a:t>
            </a:r>
          </a:p>
          <a:p>
            <a:pPr marL="457200" indent="-457200">
              <a:lnSpc>
                <a:spcPct val="150000"/>
              </a:lnSpc>
              <a:buFont typeface="+mj-lt"/>
              <a:buAutoNum type="alphaUcPeriod"/>
            </a:pPr>
            <a:r>
              <a:rPr lang="en-US" sz="3200" dirty="0">
                <a:solidFill>
                  <a:srgbClr val="002060"/>
                </a:solidFill>
              </a:rPr>
              <a:t>Zone Security Architecture</a:t>
            </a:r>
          </a:p>
        </p:txBody>
      </p:sp>
    </p:spTree>
    <p:extLst>
      <p:ext uri="{BB962C8B-B14F-4D97-AF65-F5344CB8AC3E}">
        <p14:creationId xmlns:p14="http://schemas.microsoft.com/office/powerpoint/2010/main" val="10286614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1F313DDD-4751-4E30-B335-CC88B0C7DC82}"/>
              </a:ext>
            </a:extLst>
          </p:cNvPr>
          <p:cNvSpPr>
            <a:spLocks noGrp="1"/>
          </p:cNvSpPr>
          <p:nvPr>
            <p:ph idx="1"/>
          </p:nvPr>
        </p:nvSpPr>
        <p:spPr>
          <a:xfrm>
            <a:off x="492842" y="1167684"/>
            <a:ext cx="11394358" cy="4683790"/>
          </a:xfrm>
        </p:spPr>
        <p:txBody>
          <a:bodyPr>
            <a:normAutofit/>
          </a:bodyPr>
          <a:lstStyle/>
          <a:p>
            <a:pPr>
              <a:lnSpc>
                <a:spcPct val="120000"/>
              </a:lnSpc>
            </a:pPr>
            <a:r>
              <a:rPr lang="en-US" sz="3200" dirty="0"/>
              <a:t>In such type of firewall remote host or network can interact only with proxy server, proxy server is responsible for hiding the details of the internal network (ex.: intranet).</a:t>
            </a:r>
          </a:p>
        </p:txBody>
      </p:sp>
      <p:sp>
        <p:nvSpPr>
          <p:cNvPr id="2" name="Título 1">
            <a:extLst>
              <a:ext uri="{FF2B5EF4-FFF2-40B4-BE49-F238E27FC236}">
                <a16:creationId xmlns:a16="http://schemas.microsoft.com/office/drawing/2014/main" id="{BB06AB9E-2533-4B00-8602-8E917B797FF4}"/>
              </a:ext>
            </a:extLst>
          </p:cNvPr>
          <p:cNvSpPr>
            <a:spLocks noGrp="1"/>
          </p:cNvSpPr>
          <p:nvPr>
            <p:ph type="title"/>
          </p:nvPr>
        </p:nvSpPr>
        <p:spPr>
          <a:xfrm>
            <a:off x="388219" y="232339"/>
            <a:ext cx="11213845" cy="948813"/>
          </a:xfrm>
        </p:spPr>
        <p:txBody>
          <a:bodyPr>
            <a:normAutofit/>
          </a:bodyPr>
          <a:lstStyle/>
          <a:p>
            <a:r>
              <a:rPr lang="en-US" dirty="0"/>
              <a:t>Firewall Technics – Application Gateway</a:t>
            </a:r>
          </a:p>
        </p:txBody>
      </p:sp>
      <p:pic>
        <p:nvPicPr>
          <p:cNvPr id="6" name="Imagem 5">
            <a:extLst>
              <a:ext uri="{FF2B5EF4-FFF2-40B4-BE49-F238E27FC236}">
                <a16:creationId xmlns:a16="http://schemas.microsoft.com/office/drawing/2014/main" id="{9BA97166-0C33-470A-95D3-102F9EB2C97F}"/>
              </a:ext>
            </a:extLst>
          </p:cNvPr>
          <p:cNvPicPr>
            <a:picLocks noChangeAspect="1"/>
          </p:cNvPicPr>
          <p:nvPr/>
        </p:nvPicPr>
        <p:blipFill>
          <a:blip r:embed="rId2"/>
          <a:stretch>
            <a:fillRect/>
          </a:stretch>
        </p:blipFill>
        <p:spPr>
          <a:xfrm>
            <a:off x="895853" y="3098696"/>
            <a:ext cx="5294168" cy="2444341"/>
          </a:xfrm>
          <a:prstGeom prst="rect">
            <a:avLst/>
          </a:prstGeom>
        </p:spPr>
      </p:pic>
      <p:sp>
        <p:nvSpPr>
          <p:cNvPr id="8" name="CaixaDeTexto 7">
            <a:extLst>
              <a:ext uri="{FF2B5EF4-FFF2-40B4-BE49-F238E27FC236}">
                <a16:creationId xmlns:a16="http://schemas.microsoft.com/office/drawing/2014/main" id="{23381A44-C724-4A55-9C52-7CB9DD26A16A}"/>
              </a:ext>
            </a:extLst>
          </p:cNvPr>
          <p:cNvSpPr txBox="1"/>
          <p:nvPr/>
        </p:nvSpPr>
        <p:spPr>
          <a:xfrm>
            <a:off x="6419235" y="3181485"/>
            <a:ext cx="4955459" cy="2278765"/>
          </a:xfrm>
          <a:prstGeom prst="rect">
            <a:avLst/>
          </a:prstGeom>
          <a:solidFill>
            <a:schemeClr val="accent4">
              <a:lumMod val="20000"/>
              <a:lumOff val="80000"/>
            </a:schemeClr>
          </a:solidFill>
          <a:ln>
            <a:solidFill>
              <a:schemeClr val="tx1">
                <a:lumMod val="95000"/>
                <a:lumOff val="5000"/>
              </a:schemeClr>
            </a:solidFill>
          </a:ln>
        </p:spPr>
        <p:txBody>
          <a:bodyPr wrap="square">
            <a:spAutoFit/>
          </a:bodyPr>
          <a:lstStyle/>
          <a:p>
            <a:pPr marL="457200" indent="-457200" algn="just">
              <a:lnSpc>
                <a:spcPct val="120000"/>
              </a:lnSpc>
              <a:buFont typeface="Wingdings" panose="05000000000000000000" pitchFamily="2" charset="2"/>
              <a:buChar char="ü"/>
            </a:pPr>
            <a:r>
              <a:rPr lang="en-US" sz="2400" dirty="0"/>
              <a:t>Users uses TCP/IP application, such as FTP &amp; Telnet servers.</a:t>
            </a:r>
          </a:p>
          <a:p>
            <a:pPr marL="457200" indent="-457200" algn="just">
              <a:lnSpc>
                <a:spcPct val="120000"/>
              </a:lnSpc>
              <a:buFont typeface="Wingdings" panose="05000000000000000000" pitchFamily="2" charset="2"/>
              <a:buChar char="ü"/>
            </a:pPr>
            <a:r>
              <a:rPr lang="en-US" sz="2400" dirty="0"/>
              <a:t>This is very effective but can impose a performance degradation.</a:t>
            </a:r>
          </a:p>
        </p:txBody>
      </p:sp>
    </p:spTree>
    <p:extLst>
      <p:ext uri="{BB962C8B-B14F-4D97-AF65-F5344CB8AC3E}">
        <p14:creationId xmlns:p14="http://schemas.microsoft.com/office/powerpoint/2010/main" val="3039391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1F313DDD-4751-4E30-B335-CC88B0C7DC82}"/>
              </a:ext>
            </a:extLst>
          </p:cNvPr>
          <p:cNvSpPr>
            <a:spLocks noGrp="1"/>
          </p:cNvSpPr>
          <p:nvPr>
            <p:ph idx="1"/>
          </p:nvPr>
        </p:nvSpPr>
        <p:spPr>
          <a:xfrm>
            <a:off x="492842" y="1167684"/>
            <a:ext cx="11213844" cy="4683790"/>
          </a:xfrm>
        </p:spPr>
        <p:txBody>
          <a:bodyPr>
            <a:normAutofit/>
          </a:bodyPr>
          <a:lstStyle/>
          <a:p>
            <a:pPr algn="just">
              <a:lnSpc>
                <a:spcPct val="120000"/>
              </a:lnSpc>
            </a:pPr>
            <a:r>
              <a:rPr lang="en-US" dirty="0"/>
              <a:t>This can be a standalone system, or it can be a specialized functions performed by an application – level gateway for certain applications.</a:t>
            </a:r>
          </a:p>
          <a:p>
            <a:pPr algn="just">
              <a:lnSpc>
                <a:spcPct val="120000"/>
              </a:lnSpc>
            </a:pPr>
            <a:r>
              <a:rPr lang="en-US" dirty="0"/>
              <a:t>It does not permit an end-to-end TCP connection; rather, the gateway sets two TCP connections.</a:t>
            </a:r>
          </a:p>
        </p:txBody>
      </p:sp>
      <p:sp>
        <p:nvSpPr>
          <p:cNvPr id="2" name="Título 1">
            <a:extLst>
              <a:ext uri="{FF2B5EF4-FFF2-40B4-BE49-F238E27FC236}">
                <a16:creationId xmlns:a16="http://schemas.microsoft.com/office/drawing/2014/main" id="{BB06AB9E-2533-4B00-8602-8E917B797FF4}"/>
              </a:ext>
            </a:extLst>
          </p:cNvPr>
          <p:cNvSpPr>
            <a:spLocks noGrp="1"/>
          </p:cNvSpPr>
          <p:nvPr>
            <p:ph type="title"/>
          </p:nvPr>
        </p:nvSpPr>
        <p:spPr>
          <a:xfrm>
            <a:off x="388219" y="232339"/>
            <a:ext cx="11213845" cy="948813"/>
          </a:xfrm>
        </p:spPr>
        <p:txBody>
          <a:bodyPr>
            <a:normAutofit/>
          </a:bodyPr>
          <a:lstStyle/>
          <a:p>
            <a:r>
              <a:rPr lang="en-US" dirty="0"/>
              <a:t>Firewall Technics – Circuit Level Firewalls</a:t>
            </a:r>
          </a:p>
        </p:txBody>
      </p:sp>
      <p:pic>
        <p:nvPicPr>
          <p:cNvPr id="5" name="Imagem 4">
            <a:extLst>
              <a:ext uri="{FF2B5EF4-FFF2-40B4-BE49-F238E27FC236}">
                <a16:creationId xmlns:a16="http://schemas.microsoft.com/office/drawing/2014/main" id="{65D62619-30BA-4688-94A6-74A0C6EBAC93}"/>
              </a:ext>
            </a:extLst>
          </p:cNvPr>
          <p:cNvPicPr>
            <a:picLocks noChangeAspect="1"/>
          </p:cNvPicPr>
          <p:nvPr/>
        </p:nvPicPr>
        <p:blipFill>
          <a:blip r:embed="rId2"/>
          <a:stretch>
            <a:fillRect/>
          </a:stretch>
        </p:blipFill>
        <p:spPr>
          <a:xfrm>
            <a:off x="5485170" y="3095517"/>
            <a:ext cx="5575043" cy="2405629"/>
          </a:xfrm>
          <a:prstGeom prst="rect">
            <a:avLst/>
          </a:prstGeom>
        </p:spPr>
      </p:pic>
      <p:sp>
        <p:nvSpPr>
          <p:cNvPr id="8" name="CaixaDeTexto 7">
            <a:extLst>
              <a:ext uri="{FF2B5EF4-FFF2-40B4-BE49-F238E27FC236}">
                <a16:creationId xmlns:a16="http://schemas.microsoft.com/office/drawing/2014/main" id="{D8890C8C-416A-4E63-ACA6-ED0572D44B39}"/>
              </a:ext>
            </a:extLst>
          </p:cNvPr>
          <p:cNvSpPr txBox="1"/>
          <p:nvPr/>
        </p:nvSpPr>
        <p:spPr>
          <a:xfrm>
            <a:off x="717754" y="3674201"/>
            <a:ext cx="4542504" cy="1569660"/>
          </a:xfrm>
          <a:prstGeom prst="rect">
            <a:avLst/>
          </a:prstGeom>
          <a:solidFill>
            <a:schemeClr val="accent4">
              <a:lumMod val="20000"/>
              <a:lumOff val="80000"/>
            </a:schemeClr>
          </a:solidFill>
          <a:ln>
            <a:solidFill>
              <a:schemeClr val="tx1">
                <a:lumMod val="95000"/>
                <a:lumOff val="5000"/>
              </a:schemeClr>
            </a:solidFill>
          </a:ln>
        </p:spPr>
        <p:txBody>
          <a:bodyPr wrap="square">
            <a:spAutoFit/>
          </a:bodyPr>
          <a:lstStyle/>
          <a:p>
            <a:r>
              <a:rPr lang="en-US" sz="2400" dirty="0"/>
              <a:t>A typical use of the circuit-level gateway is a situation in which the system administrator trusts the internal users.</a:t>
            </a:r>
          </a:p>
        </p:txBody>
      </p:sp>
    </p:spTree>
    <p:extLst>
      <p:ext uri="{BB962C8B-B14F-4D97-AF65-F5344CB8AC3E}">
        <p14:creationId xmlns:p14="http://schemas.microsoft.com/office/powerpoint/2010/main" val="29449589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00A2456-D442-4CF4-A5C5-C59C70D51F6D}"/>
              </a:ext>
            </a:extLst>
          </p:cNvPr>
          <p:cNvSpPr>
            <a:spLocks noGrp="1"/>
          </p:cNvSpPr>
          <p:nvPr>
            <p:ph type="title"/>
          </p:nvPr>
        </p:nvSpPr>
        <p:spPr>
          <a:xfrm>
            <a:off x="543232" y="208372"/>
            <a:ext cx="10515600" cy="952398"/>
          </a:xfrm>
        </p:spPr>
        <p:txBody>
          <a:bodyPr/>
          <a:lstStyle/>
          <a:p>
            <a:r>
              <a:rPr lang="en-US" dirty="0"/>
              <a:t>Firewall Technics – Bastion Host</a:t>
            </a:r>
          </a:p>
        </p:txBody>
      </p:sp>
      <p:sp>
        <p:nvSpPr>
          <p:cNvPr id="3" name="Espaço Reservado para Conteúdo 2">
            <a:extLst>
              <a:ext uri="{FF2B5EF4-FFF2-40B4-BE49-F238E27FC236}">
                <a16:creationId xmlns:a16="http://schemas.microsoft.com/office/drawing/2014/main" id="{13D29F60-6DBF-47E0-AFF8-58098E8B3022}"/>
              </a:ext>
            </a:extLst>
          </p:cNvPr>
          <p:cNvSpPr>
            <a:spLocks noGrp="1"/>
          </p:cNvSpPr>
          <p:nvPr>
            <p:ph idx="1"/>
          </p:nvPr>
        </p:nvSpPr>
        <p:spPr>
          <a:xfrm>
            <a:off x="651387" y="1160770"/>
            <a:ext cx="11471787" cy="3625606"/>
          </a:xfrm>
        </p:spPr>
        <p:txBody>
          <a:bodyPr>
            <a:normAutofit/>
          </a:bodyPr>
          <a:lstStyle/>
          <a:p>
            <a:r>
              <a:rPr lang="en-US" sz="3200" dirty="0"/>
              <a:t>Bastion host is a special purpose computer on a network specifically designed and configured to withstand attacks.</a:t>
            </a:r>
          </a:p>
        </p:txBody>
      </p:sp>
      <p:pic>
        <p:nvPicPr>
          <p:cNvPr id="5" name="Imagem 4">
            <a:extLst>
              <a:ext uri="{FF2B5EF4-FFF2-40B4-BE49-F238E27FC236}">
                <a16:creationId xmlns:a16="http://schemas.microsoft.com/office/drawing/2014/main" id="{5916DB69-A135-4F14-9DC5-67BC892FB8FD}"/>
              </a:ext>
            </a:extLst>
          </p:cNvPr>
          <p:cNvPicPr>
            <a:picLocks noChangeAspect="1"/>
          </p:cNvPicPr>
          <p:nvPr/>
        </p:nvPicPr>
        <p:blipFill>
          <a:blip r:embed="rId2"/>
          <a:stretch>
            <a:fillRect/>
          </a:stretch>
        </p:blipFill>
        <p:spPr>
          <a:xfrm>
            <a:off x="651387" y="2558563"/>
            <a:ext cx="6835724" cy="2815150"/>
          </a:xfrm>
          <a:prstGeom prst="rect">
            <a:avLst/>
          </a:prstGeom>
        </p:spPr>
      </p:pic>
      <p:sp>
        <p:nvSpPr>
          <p:cNvPr id="7" name="CaixaDeTexto 6">
            <a:extLst>
              <a:ext uri="{FF2B5EF4-FFF2-40B4-BE49-F238E27FC236}">
                <a16:creationId xmlns:a16="http://schemas.microsoft.com/office/drawing/2014/main" id="{50D4DDF4-C7E4-4D7E-AE86-4E1635485704}"/>
              </a:ext>
            </a:extLst>
          </p:cNvPr>
          <p:cNvSpPr txBox="1"/>
          <p:nvPr/>
        </p:nvSpPr>
        <p:spPr>
          <a:xfrm>
            <a:off x="7585741" y="2474074"/>
            <a:ext cx="4045820" cy="3046988"/>
          </a:xfrm>
          <a:prstGeom prst="rect">
            <a:avLst/>
          </a:prstGeom>
          <a:solidFill>
            <a:schemeClr val="accent4">
              <a:lumMod val="20000"/>
              <a:lumOff val="80000"/>
            </a:schemeClr>
          </a:solidFill>
          <a:ln>
            <a:solidFill>
              <a:schemeClr val="tx1">
                <a:lumMod val="95000"/>
                <a:lumOff val="5000"/>
              </a:schemeClr>
            </a:solidFill>
          </a:ln>
        </p:spPr>
        <p:txBody>
          <a:bodyPr wrap="square">
            <a:spAutoFit/>
          </a:bodyPr>
          <a:lstStyle/>
          <a:p>
            <a:pPr marL="285750" indent="-285750">
              <a:buFont typeface="Arial" panose="020B0604020202020204" pitchFamily="34" charset="0"/>
              <a:buChar char="•"/>
            </a:pPr>
            <a:r>
              <a:rPr lang="en-US" sz="2400" b="0" i="0" dirty="0">
                <a:solidFill>
                  <a:srgbClr val="000000"/>
                </a:solidFill>
                <a:effectLst/>
                <a:latin typeface="Calibri" panose="020F0502020204030204" pitchFamily="34" charset="0"/>
              </a:rPr>
              <a:t>It generally hosts a single application, provides platform for application gateway and circuit-level gateway.</a:t>
            </a:r>
            <a:endParaRPr lang="en-US" sz="2400" dirty="0">
              <a:solidFill>
                <a:srgbClr val="000000"/>
              </a:solidFill>
              <a:latin typeface="Calibri" panose="020F0502020204030204" pitchFamily="34" charset="0"/>
            </a:endParaRPr>
          </a:p>
          <a:p>
            <a:pPr marL="285750" indent="-285750">
              <a:buFont typeface="Arial" panose="020B0604020202020204" pitchFamily="34" charset="0"/>
              <a:buChar char="•"/>
            </a:pPr>
            <a:r>
              <a:rPr lang="en-US" sz="2400" b="0" i="0" dirty="0">
                <a:solidFill>
                  <a:srgbClr val="000000"/>
                </a:solidFill>
                <a:effectLst/>
                <a:latin typeface="Calibri" panose="020F0502020204030204" pitchFamily="34" charset="0"/>
              </a:rPr>
              <a:t>It supports limited/specific applications to reduce the threat to the computer.</a:t>
            </a:r>
            <a:endParaRPr lang="en-US" sz="2400" dirty="0"/>
          </a:p>
        </p:txBody>
      </p:sp>
    </p:spTree>
    <p:extLst>
      <p:ext uri="{BB962C8B-B14F-4D97-AF65-F5344CB8AC3E}">
        <p14:creationId xmlns:p14="http://schemas.microsoft.com/office/powerpoint/2010/main" val="20633590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0BA26-1F71-1D4E-BE52-10A03A521463}"/>
              </a:ext>
            </a:extLst>
          </p:cNvPr>
          <p:cNvSpPr>
            <a:spLocks noGrp="1"/>
          </p:cNvSpPr>
          <p:nvPr>
            <p:ph type="ctrTitle"/>
          </p:nvPr>
        </p:nvSpPr>
        <p:spPr>
          <a:xfrm>
            <a:off x="8444203" y="359229"/>
            <a:ext cx="3454719" cy="5203371"/>
          </a:xfrm>
        </p:spPr>
        <p:txBody>
          <a:bodyPr vert="horz" lIns="91440" tIns="45720" rIns="91440" bIns="45720" rtlCol="0" anchor="ctr">
            <a:normAutofit/>
          </a:bodyPr>
          <a:lstStyle/>
          <a:p>
            <a:pPr>
              <a:lnSpc>
                <a:spcPct val="150000"/>
              </a:lnSpc>
            </a:pPr>
            <a:r>
              <a:rPr lang="en-US" sz="4400" dirty="0">
                <a:solidFill>
                  <a:srgbClr val="002060"/>
                </a:solidFill>
              </a:rPr>
              <a:t>Zone Security Architecture</a:t>
            </a:r>
          </a:p>
        </p:txBody>
      </p:sp>
      <p:pic>
        <p:nvPicPr>
          <p:cNvPr id="4" name="Picture 3">
            <a:extLst>
              <a:ext uri="{FF2B5EF4-FFF2-40B4-BE49-F238E27FC236}">
                <a16:creationId xmlns:a16="http://schemas.microsoft.com/office/drawing/2014/main" id="{90D564B4-374C-8343-BAE9-46E6A8567213}"/>
              </a:ext>
            </a:extLst>
          </p:cNvPr>
          <p:cNvPicPr>
            <a:picLocks noChangeAspect="1"/>
          </p:cNvPicPr>
          <p:nvPr/>
        </p:nvPicPr>
        <p:blipFill rotWithShape="1">
          <a:blip r:embed="rId2">
            <a:extLst>
              <a:ext uri="{28A0092B-C50C-407E-A947-70E740481C1C}">
                <a14:useLocalDpi xmlns:a14="http://schemas.microsoft.com/office/drawing/2010/main"/>
              </a:ext>
            </a:extLst>
          </a:blip>
          <a:srcRect b="-1"/>
          <a:stretch/>
        </p:blipFill>
        <p:spPr>
          <a:xfrm>
            <a:off x="643467" y="359229"/>
            <a:ext cx="7486405" cy="5203371"/>
          </a:xfrm>
          <a:prstGeom prst="rect">
            <a:avLst/>
          </a:prstGeom>
        </p:spPr>
      </p:pic>
    </p:spTree>
    <p:extLst>
      <p:ext uri="{BB962C8B-B14F-4D97-AF65-F5344CB8AC3E}">
        <p14:creationId xmlns:p14="http://schemas.microsoft.com/office/powerpoint/2010/main" val="9899448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B6087DA-9B2E-4FC4-B5E8-A37B7812DC45}"/>
              </a:ext>
            </a:extLst>
          </p:cNvPr>
          <p:cNvSpPr>
            <a:spLocks noGrp="1"/>
          </p:cNvSpPr>
          <p:nvPr>
            <p:ph type="title"/>
          </p:nvPr>
        </p:nvSpPr>
        <p:spPr>
          <a:xfrm>
            <a:off x="838200" y="365126"/>
            <a:ext cx="10515600" cy="672312"/>
          </a:xfrm>
        </p:spPr>
        <p:txBody>
          <a:bodyPr>
            <a:normAutofit fontScale="90000"/>
          </a:bodyPr>
          <a:lstStyle/>
          <a:p>
            <a:r>
              <a:rPr lang="en-US" dirty="0"/>
              <a:t>Zone Security</a:t>
            </a:r>
          </a:p>
        </p:txBody>
      </p:sp>
      <p:sp>
        <p:nvSpPr>
          <p:cNvPr id="3" name="Espaço Reservado para Conteúdo 2">
            <a:extLst>
              <a:ext uri="{FF2B5EF4-FFF2-40B4-BE49-F238E27FC236}">
                <a16:creationId xmlns:a16="http://schemas.microsoft.com/office/drawing/2014/main" id="{8FE3BCD1-0E80-488B-9F32-493954CDDD3C}"/>
              </a:ext>
            </a:extLst>
          </p:cNvPr>
          <p:cNvSpPr>
            <a:spLocks noGrp="1"/>
          </p:cNvSpPr>
          <p:nvPr>
            <p:ph idx="1"/>
          </p:nvPr>
        </p:nvSpPr>
        <p:spPr>
          <a:xfrm>
            <a:off x="825910" y="1151493"/>
            <a:ext cx="10515600" cy="3625606"/>
          </a:xfrm>
        </p:spPr>
        <p:txBody>
          <a:bodyPr>
            <a:noAutofit/>
          </a:bodyPr>
          <a:lstStyle/>
          <a:p>
            <a:pPr algn="just">
              <a:lnSpc>
                <a:spcPct val="120000"/>
              </a:lnSpc>
            </a:pPr>
            <a:r>
              <a:rPr lang="en-US" sz="2600" dirty="0"/>
              <a:t>A </a:t>
            </a:r>
            <a:r>
              <a:rPr lang="en-US" sz="2600" b="1" dirty="0"/>
              <a:t>network segment</a:t>
            </a:r>
            <a:r>
              <a:rPr lang="en-US" sz="2600" dirty="0"/>
              <a:t>, also known as a network security zone, is a logical grouping of  information systems in an enterprise network. </a:t>
            </a:r>
          </a:p>
          <a:p>
            <a:pPr algn="just">
              <a:lnSpc>
                <a:spcPct val="120000"/>
              </a:lnSpc>
            </a:pPr>
            <a:r>
              <a:rPr lang="en-US" sz="2600" dirty="0"/>
              <a:t>An enterprise network is divided into manageable network segments to </a:t>
            </a:r>
            <a:r>
              <a:rPr lang="en-US" sz="2600" b="1" dirty="0"/>
              <a:t>reduce the scope of compliance, limit data exfiltration, and reduce the attack surface</a:t>
            </a:r>
            <a:r>
              <a:rPr lang="en-US" sz="2600" dirty="0"/>
              <a:t>.</a:t>
            </a:r>
          </a:p>
          <a:p>
            <a:pPr algn="just">
              <a:lnSpc>
                <a:spcPct val="120000"/>
              </a:lnSpc>
            </a:pPr>
            <a:r>
              <a:rPr lang="en-US" sz="2600" dirty="0"/>
              <a:t>A network security zone has a </a:t>
            </a:r>
            <a:r>
              <a:rPr lang="en-US" sz="2600" b="1" dirty="0"/>
              <a:t>well-defined perimeter and strict boundary protection</a:t>
            </a:r>
            <a:r>
              <a:rPr lang="en-US" sz="2600" dirty="0"/>
              <a:t>, and the systems within it are susceptible to similar types of cyber threats*.</a:t>
            </a:r>
          </a:p>
        </p:txBody>
      </p:sp>
      <p:sp>
        <p:nvSpPr>
          <p:cNvPr id="5" name="CaixaDeTexto 4">
            <a:extLst>
              <a:ext uri="{FF2B5EF4-FFF2-40B4-BE49-F238E27FC236}">
                <a16:creationId xmlns:a16="http://schemas.microsoft.com/office/drawing/2014/main" id="{8E0F045B-33BB-47A7-B36A-D542A61FFB59}"/>
              </a:ext>
            </a:extLst>
          </p:cNvPr>
          <p:cNvSpPr txBox="1"/>
          <p:nvPr/>
        </p:nvSpPr>
        <p:spPr>
          <a:xfrm>
            <a:off x="5176684" y="4947162"/>
            <a:ext cx="6096000" cy="738664"/>
          </a:xfrm>
          <a:prstGeom prst="rect">
            <a:avLst/>
          </a:prstGeom>
          <a:solidFill>
            <a:schemeClr val="accent4">
              <a:lumMod val="20000"/>
              <a:lumOff val="80000"/>
            </a:schemeClr>
          </a:solidFill>
          <a:ln>
            <a:solidFill>
              <a:schemeClr val="tx1">
                <a:lumMod val="95000"/>
                <a:lumOff val="5000"/>
              </a:schemeClr>
            </a:solidFill>
          </a:ln>
        </p:spPr>
        <p:txBody>
          <a:bodyPr wrap="square">
            <a:spAutoFit/>
          </a:bodyPr>
          <a:lstStyle/>
          <a:p>
            <a:r>
              <a:rPr lang="en-US" sz="1400" i="1" dirty="0"/>
              <a:t>Baseline Security Requirements for Network Security Zones in the Government of Canada | Communications Security Establishment. (n.d.). Retrieved from https://www.csecst.gc.ca/en/node/268/html/15236 </a:t>
            </a:r>
          </a:p>
        </p:txBody>
      </p:sp>
    </p:spTree>
    <p:extLst>
      <p:ext uri="{BB962C8B-B14F-4D97-AF65-F5344CB8AC3E}">
        <p14:creationId xmlns:p14="http://schemas.microsoft.com/office/powerpoint/2010/main" val="15206530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B6087DA-9B2E-4FC4-B5E8-A37B7812DC45}"/>
              </a:ext>
            </a:extLst>
          </p:cNvPr>
          <p:cNvSpPr>
            <a:spLocks noGrp="1"/>
          </p:cNvSpPr>
          <p:nvPr>
            <p:ph type="title"/>
          </p:nvPr>
        </p:nvSpPr>
        <p:spPr>
          <a:xfrm>
            <a:off x="838200" y="365126"/>
            <a:ext cx="10515600" cy="672312"/>
          </a:xfrm>
        </p:spPr>
        <p:txBody>
          <a:bodyPr>
            <a:normAutofit fontScale="90000"/>
          </a:bodyPr>
          <a:lstStyle/>
          <a:p>
            <a:r>
              <a:rPr lang="en-US" dirty="0"/>
              <a:t>Zone Security</a:t>
            </a:r>
          </a:p>
        </p:txBody>
      </p:sp>
      <p:sp>
        <p:nvSpPr>
          <p:cNvPr id="3" name="Espaço Reservado para Conteúdo 2">
            <a:extLst>
              <a:ext uri="{FF2B5EF4-FFF2-40B4-BE49-F238E27FC236}">
                <a16:creationId xmlns:a16="http://schemas.microsoft.com/office/drawing/2014/main" id="{8FE3BCD1-0E80-488B-9F32-493954CDDD3C}"/>
              </a:ext>
            </a:extLst>
          </p:cNvPr>
          <p:cNvSpPr>
            <a:spLocks noGrp="1"/>
          </p:cNvSpPr>
          <p:nvPr>
            <p:ph idx="1"/>
          </p:nvPr>
        </p:nvSpPr>
        <p:spPr>
          <a:xfrm>
            <a:off x="825910" y="1065817"/>
            <a:ext cx="10515600" cy="4629875"/>
          </a:xfrm>
        </p:spPr>
        <p:txBody>
          <a:bodyPr>
            <a:noAutofit/>
          </a:bodyPr>
          <a:lstStyle/>
          <a:p>
            <a:pPr algn="just">
              <a:lnSpc>
                <a:spcPct val="120000"/>
              </a:lnSpc>
            </a:pPr>
            <a:r>
              <a:rPr lang="en-US" sz="2300" b="1" dirty="0"/>
              <a:t>Demilitarized zone (DMZ)* or perimeter network </a:t>
            </a:r>
            <a:r>
              <a:rPr lang="en-US" sz="2300" dirty="0"/>
              <a:t>is a network area (a subnetwork) that sits between an internal network and an external network. </a:t>
            </a:r>
          </a:p>
          <a:p>
            <a:pPr lvl="1" algn="just">
              <a:lnSpc>
                <a:spcPct val="120000"/>
              </a:lnSpc>
            </a:pPr>
            <a:r>
              <a:rPr lang="en-US" sz="2000" dirty="0"/>
              <a:t>The point of a DMZ is that connections from the internal and the external network to the DMZ are permitted, whereas connections from the DMZ are only permitted to the external network - hosts in the DMZ may not connect to the internal network. </a:t>
            </a:r>
          </a:p>
          <a:p>
            <a:pPr lvl="1" algn="just">
              <a:lnSpc>
                <a:spcPct val="120000"/>
              </a:lnSpc>
            </a:pPr>
            <a:r>
              <a:rPr lang="en-US" sz="2000" dirty="0"/>
              <a:t>This allows the DMZ's hosts to provide services to the external network while protecting the internal network in case intruders compromise a host in the DMZ. For someone on the external network who wants to illegally connect to the internal network, the DMZ is a dead end.</a:t>
            </a:r>
          </a:p>
          <a:p>
            <a:pPr lvl="1" algn="just">
              <a:lnSpc>
                <a:spcPct val="120000"/>
              </a:lnSpc>
            </a:pPr>
            <a:r>
              <a:rPr lang="en-US" sz="2000" dirty="0"/>
              <a:t>The control system authentication DMZ is used for providing corporate network user authentication for internal control system network access.</a:t>
            </a:r>
          </a:p>
        </p:txBody>
      </p:sp>
      <p:sp>
        <p:nvSpPr>
          <p:cNvPr id="5" name="CaixaDeTexto 4">
            <a:extLst>
              <a:ext uri="{FF2B5EF4-FFF2-40B4-BE49-F238E27FC236}">
                <a16:creationId xmlns:a16="http://schemas.microsoft.com/office/drawing/2014/main" id="{8E0F045B-33BB-47A7-B36A-D542A61FFB59}"/>
              </a:ext>
            </a:extLst>
          </p:cNvPr>
          <p:cNvSpPr txBox="1"/>
          <p:nvPr/>
        </p:nvSpPr>
        <p:spPr>
          <a:xfrm>
            <a:off x="6445045" y="393505"/>
            <a:ext cx="5068529" cy="307777"/>
          </a:xfrm>
          <a:prstGeom prst="rect">
            <a:avLst/>
          </a:prstGeom>
          <a:solidFill>
            <a:schemeClr val="accent4">
              <a:lumMod val="20000"/>
              <a:lumOff val="80000"/>
            </a:schemeClr>
          </a:solidFill>
          <a:ln>
            <a:solidFill>
              <a:schemeClr val="tx1">
                <a:lumMod val="95000"/>
                <a:lumOff val="5000"/>
              </a:schemeClr>
            </a:solidFill>
          </a:ln>
        </p:spPr>
        <p:txBody>
          <a:bodyPr wrap="square">
            <a:spAutoFit/>
          </a:bodyPr>
          <a:lstStyle/>
          <a:p>
            <a:r>
              <a:rPr lang="en-US" sz="1400" i="1" dirty="0"/>
              <a:t>https://us-cert.cisa.gov/ics/Secure-Architecture-Design-Definitions</a:t>
            </a:r>
          </a:p>
        </p:txBody>
      </p:sp>
    </p:spTree>
    <p:extLst>
      <p:ext uri="{BB962C8B-B14F-4D97-AF65-F5344CB8AC3E}">
        <p14:creationId xmlns:p14="http://schemas.microsoft.com/office/powerpoint/2010/main" val="20938708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m 7">
            <a:extLst>
              <a:ext uri="{FF2B5EF4-FFF2-40B4-BE49-F238E27FC236}">
                <a16:creationId xmlns:a16="http://schemas.microsoft.com/office/drawing/2014/main" id="{30D232CD-5EE0-4D81-9CFB-FD5EA51ED7DA}"/>
              </a:ext>
            </a:extLst>
          </p:cNvPr>
          <p:cNvPicPr>
            <a:picLocks noChangeAspect="1"/>
          </p:cNvPicPr>
          <p:nvPr/>
        </p:nvPicPr>
        <p:blipFill>
          <a:blip r:embed="rId2"/>
          <a:stretch>
            <a:fillRect/>
          </a:stretch>
        </p:blipFill>
        <p:spPr>
          <a:xfrm>
            <a:off x="0" y="398341"/>
            <a:ext cx="5742351" cy="4328190"/>
          </a:xfrm>
          <a:prstGeom prst="rect">
            <a:avLst/>
          </a:prstGeom>
        </p:spPr>
      </p:pic>
      <p:sp>
        <p:nvSpPr>
          <p:cNvPr id="14" name="CaixaDeTexto 13">
            <a:extLst>
              <a:ext uri="{FF2B5EF4-FFF2-40B4-BE49-F238E27FC236}">
                <a16:creationId xmlns:a16="http://schemas.microsoft.com/office/drawing/2014/main" id="{8AF5CB48-5C6C-471E-B579-39B72D164AE6}"/>
              </a:ext>
            </a:extLst>
          </p:cNvPr>
          <p:cNvSpPr txBox="1"/>
          <p:nvPr/>
        </p:nvSpPr>
        <p:spPr>
          <a:xfrm>
            <a:off x="1386347" y="4996296"/>
            <a:ext cx="3598607" cy="369332"/>
          </a:xfrm>
          <a:prstGeom prst="rect">
            <a:avLst/>
          </a:prstGeom>
          <a:noFill/>
        </p:spPr>
        <p:txBody>
          <a:bodyPr wrap="square">
            <a:spAutoFit/>
          </a:bodyPr>
          <a:lstStyle/>
          <a:p>
            <a:pPr algn="ctr"/>
            <a:r>
              <a:rPr lang="en-US" sz="1800" b="1" i="0" dirty="0">
                <a:solidFill>
                  <a:srgbClr val="4F81BD"/>
                </a:solidFill>
                <a:effectLst/>
                <a:latin typeface="Cambria-Bold"/>
              </a:rPr>
              <a:t>An  Open  Internal  Architecture</a:t>
            </a:r>
            <a:r>
              <a:rPr lang="en-US" dirty="0"/>
              <a:t> </a:t>
            </a:r>
          </a:p>
        </p:txBody>
      </p:sp>
      <p:grpSp>
        <p:nvGrpSpPr>
          <p:cNvPr id="19" name="Agrupar 18">
            <a:extLst>
              <a:ext uri="{FF2B5EF4-FFF2-40B4-BE49-F238E27FC236}">
                <a16:creationId xmlns:a16="http://schemas.microsoft.com/office/drawing/2014/main" id="{431A4887-77B5-49B7-AE2F-D54C322E487F}"/>
              </a:ext>
            </a:extLst>
          </p:cNvPr>
          <p:cNvGrpSpPr/>
          <p:nvPr/>
        </p:nvGrpSpPr>
        <p:grpSpPr>
          <a:xfrm>
            <a:off x="5879690" y="234433"/>
            <a:ext cx="5506065" cy="5132494"/>
            <a:chOff x="5879690" y="234433"/>
            <a:chExt cx="5506065" cy="5132494"/>
          </a:xfrm>
        </p:grpSpPr>
        <p:pic>
          <p:nvPicPr>
            <p:cNvPr id="16" name="Imagem 15">
              <a:extLst>
                <a:ext uri="{FF2B5EF4-FFF2-40B4-BE49-F238E27FC236}">
                  <a16:creationId xmlns:a16="http://schemas.microsoft.com/office/drawing/2014/main" id="{96BBCF70-345F-490C-839C-4C08C436D75F}"/>
                </a:ext>
              </a:extLst>
            </p:cNvPr>
            <p:cNvPicPr>
              <a:picLocks noChangeAspect="1"/>
            </p:cNvPicPr>
            <p:nvPr/>
          </p:nvPicPr>
          <p:blipFill>
            <a:blip r:embed="rId3"/>
            <a:stretch>
              <a:fillRect/>
            </a:stretch>
          </p:blipFill>
          <p:spPr>
            <a:xfrm>
              <a:off x="5879690" y="234433"/>
              <a:ext cx="5506065" cy="4656006"/>
            </a:xfrm>
            <a:prstGeom prst="rect">
              <a:avLst/>
            </a:prstGeom>
          </p:spPr>
        </p:pic>
        <p:sp>
          <p:nvSpPr>
            <p:cNvPr id="18" name="CaixaDeTexto 17">
              <a:extLst>
                <a:ext uri="{FF2B5EF4-FFF2-40B4-BE49-F238E27FC236}">
                  <a16:creationId xmlns:a16="http://schemas.microsoft.com/office/drawing/2014/main" id="{8C26841A-893B-4E5A-A04E-F16BAD46FA5D}"/>
                </a:ext>
              </a:extLst>
            </p:cNvPr>
            <p:cNvSpPr txBox="1"/>
            <p:nvPr/>
          </p:nvSpPr>
          <p:spPr>
            <a:xfrm>
              <a:off x="6607279" y="4997595"/>
              <a:ext cx="4198374" cy="369332"/>
            </a:xfrm>
            <a:prstGeom prst="rect">
              <a:avLst/>
            </a:prstGeom>
            <a:noFill/>
          </p:spPr>
          <p:txBody>
            <a:bodyPr wrap="square">
              <a:spAutoFit/>
            </a:bodyPr>
            <a:lstStyle/>
            <a:p>
              <a:pPr algn="ctr"/>
              <a:r>
                <a:rPr lang="en-US" sz="1800" b="1" i="0" dirty="0">
                  <a:solidFill>
                    <a:srgbClr val="4F81BD"/>
                  </a:solidFill>
                  <a:effectLst/>
                  <a:latin typeface="Cambria-Bold"/>
                </a:rPr>
                <a:t>A  Compartmentalized  Architecture</a:t>
              </a:r>
              <a:r>
                <a:rPr lang="en-US" dirty="0"/>
                <a:t> </a:t>
              </a:r>
            </a:p>
          </p:txBody>
        </p:sp>
      </p:grpSp>
    </p:spTree>
    <p:extLst>
      <p:ext uri="{BB962C8B-B14F-4D97-AF65-F5344CB8AC3E}">
        <p14:creationId xmlns:p14="http://schemas.microsoft.com/office/powerpoint/2010/main" val="2951232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randombar(horizontal)">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B6087DA-9B2E-4FC4-B5E8-A37B7812DC45}"/>
              </a:ext>
            </a:extLst>
          </p:cNvPr>
          <p:cNvSpPr>
            <a:spLocks noGrp="1"/>
          </p:cNvSpPr>
          <p:nvPr>
            <p:ph type="title"/>
          </p:nvPr>
        </p:nvSpPr>
        <p:spPr>
          <a:xfrm>
            <a:off x="612058" y="168480"/>
            <a:ext cx="10515600" cy="672312"/>
          </a:xfrm>
        </p:spPr>
        <p:txBody>
          <a:bodyPr>
            <a:normAutofit fontScale="90000"/>
          </a:bodyPr>
          <a:lstStyle/>
          <a:p>
            <a:r>
              <a:rPr lang="en-US" sz="4400" dirty="0"/>
              <a:t>General Security Guidelines to </a:t>
            </a:r>
            <a:r>
              <a:rPr lang="en-US" dirty="0"/>
              <a:t>Zone Design</a:t>
            </a:r>
          </a:p>
        </p:txBody>
      </p:sp>
      <p:sp>
        <p:nvSpPr>
          <p:cNvPr id="3" name="Espaço Reservado para Conteúdo 2">
            <a:extLst>
              <a:ext uri="{FF2B5EF4-FFF2-40B4-BE49-F238E27FC236}">
                <a16:creationId xmlns:a16="http://schemas.microsoft.com/office/drawing/2014/main" id="{8FE3BCD1-0E80-488B-9F32-493954CDDD3C}"/>
              </a:ext>
            </a:extLst>
          </p:cNvPr>
          <p:cNvSpPr>
            <a:spLocks noGrp="1"/>
          </p:cNvSpPr>
          <p:nvPr>
            <p:ph idx="1"/>
          </p:nvPr>
        </p:nvSpPr>
        <p:spPr>
          <a:xfrm>
            <a:off x="825910" y="1037437"/>
            <a:ext cx="5820696" cy="4793091"/>
          </a:xfrm>
        </p:spPr>
        <p:txBody>
          <a:bodyPr>
            <a:noAutofit/>
          </a:bodyPr>
          <a:lstStyle/>
          <a:p>
            <a:pPr algn="just">
              <a:lnSpc>
                <a:spcPct val="120000"/>
              </a:lnSpc>
            </a:pPr>
            <a:r>
              <a:rPr lang="en-US" sz="2600" dirty="0"/>
              <a:t>Identification and classification of groups of systems and resources</a:t>
            </a:r>
          </a:p>
          <a:p>
            <a:pPr algn="just">
              <a:lnSpc>
                <a:spcPct val="120000"/>
              </a:lnSpc>
            </a:pPr>
            <a:r>
              <a:rPr lang="en-US" sz="2600" dirty="0"/>
              <a:t>Each zone has one discrete point of entry defined by a stateful inspection firewall</a:t>
            </a:r>
          </a:p>
          <a:p>
            <a:pPr algn="just">
              <a:lnSpc>
                <a:spcPct val="120000"/>
              </a:lnSpc>
            </a:pPr>
            <a:r>
              <a:rPr lang="en-US" sz="2600" dirty="0"/>
              <a:t>Only business required traffic is allowed to leave or enter a zone</a:t>
            </a:r>
          </a:p>
          <a:p>
            <a:pPr algn="just">
              <a:lnSpc>
                <a:spcPct val="120000"/>
              </a:lnSpc>
            </a:pPr>
            <a:r>
              <a:rPr lang="en-US" sz="2600" dirty="0"/>
              <a:t>Inbound and outbound zone traffic is filtered and monitored at the perimeter</a:t>
            </a:r>
          </a:p>
        </p:txBody>
      </p:sp>
      <p:sp>
        <p:nvSpPr>
          <p:cNvPr id="5" name="CaixaDeTexto 4">
            <a:extLst>
              <a:ext uri="{FF2B5EF4-FFF2-40B4-BE49-F238E27FC236}">
                <a16:creationId xmlns:a16="http://schemas.microsoft.com/office/drawing/2014/main" id="{8E0F045B-33BB-47A7-B36A-D542A61FFB59}"/>
              </a:ext>
            </a:extLst>
          </p:cNvPr>
          <p:cNvSpPr txBox="1"/>
          <p:nvPr/>
        </p:nvSpPr>
        <p:spPr>
          <a:xfrm>
            <a:off x="7118554" y="1387549"/>
            <a:ext cx="4876801" cy="3970318"/>
          </a:xfrm>
          <a:prstGeom prst="rect">
            <a:avLst/>
          </a:prstGeom>
          <a:solidFill>
            <a:schemeClr val="accent4">
              <a:lumMod val="20000"/>
              <a:lumOff val="80000"/>
            </a:schemeClr>
          </a:solidFill>
          <a:ln>
            <a:solidFill>
              <a:schemeClr val="tx1">
                <a:lumMod val="95000"/>
                <a:lumOff val="5000"/>
              </a:schemeClr>
            </a:solidFill>
          </a:ln>
        </p:spPr>
        <p:txBody>
          <a:bodyPr wrap="square">
            <a:spAutoFit/>
          </a:bodyPr>
          <a:lstStyle/>
          <a:p>
            <a:pPr algn="just"/>
            <a:r>
              <a:rPr lang="en-US" sz="2800" dirty="0"/>
              <a:t>Establishing a small number of network security zones with clearly defined security requirements limits the complexity and removes ambiguity when selecting a zone for new systems while meeting most business requirements.</a:t>
            </a:r>
          </a:p>
        </p:txBody>
      </p:sp>
    </p:spTree>
    <p:extLst>
      <p:ext uri="{BB962C8B-B14F-4D97-AF65-F5344CB8AC3E}">
        <p14:creationId xmlns:p14="http://schemas.microsoft.com/office/powerpoint/2010/main" val="1196920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m 7">
            <a:extLst>
              <a:ext uri="{FF2B5EF4-FFF2-40B4-BE49-F238E27FC236}">
                <a16:creationId xmlns:a16="http://schemas.microsoft.com/office/drawing/2014/main" id="{B3FCD45E-C02D-4977-9733-9429EEC747DC}"/>
              </a:ext>
            </a:extLst>
          </p:cNvPr>
          <p:cNvPicPr>
            <a:picLocks noChangeAspect="1"/>
          </p:cNvPicPr>
          <p:nvPr/>
        </p:nvPicPr>
        <p:blipFill rotWithShape="1">
          <a:blip r:embed="rId2"/>
          <a:srcRect b="2141"/>
          <a:stretch/>
        </p:blipFill>
        <p:spPr>
          <a:xfrm>
            <a:off x="1425677" y="818860"/>
            <a:ext cx="8531173" cy="4984306"/>
          </a:xfrm>
          <a:prstGeom prst="rect">
            <a:avLst/>
          </a:prstGeom>
        </p:spPr>
      </p:pic>
      <p:sp>
        <p:nvSpPr>
          <p:cNvPr id="2" name="Título 1">
            <a:extLst>
              <a:ext uri="{FF2B5EF4-FFF2-40B4-BE49-F238E27FC236}">
                <a16:creationId xmlns:a16="http://schemas.microsoft.com/office/drawing/2014/main" id="{7C85386B-8399-4A0D-8264-5E1B08EDFB82}"/>
              </a:ext>
            </a:extLst>
          </p:cNvPr>
          <p:cNvSpPr>
            <a:spLocks noGrp="1"/>
          </p:cNvSpPr>
          <p:nvPr>
            <p:ph type="title"/>
          </p:nvPr>
        </p:nvSpPr>
        <p:spPr>
          <a:xfrm>
            <a:off x="513735" y="65455"/>
            <a:ext cx="10515600" cy="989379"/>
          </a:xfrm>
        </p:spPr>
        <p:txBody>
          <a:bodyPr>
            <a:normAutofit/>
          </a:bodyPr>
          <a:lstStyle/>
          <a:p>
            <a:r>
              <a:rPr lang="en-US" dirty="0"/>
              <a:t>Classic  zoned  security  architectures </a:t>
            </a:r>
          </a:p>
        </p:txBody>
      </p:sp>
    </p:spTree>
    <p:extLst>
      <p:ext uri="{BB962C8B-B14F-4D97-AF65-F5344CB8AC3E}">
        <p14:creationId xmlns:p14="http://schemas.microsoft.com/office/powerpoint/2010/main" val="6786475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C387F1C-09BC-4B29-A9E5-68D47C3A7BF7}"/>
              </a:ext>
            </a:extLst>
          </p:cNvPr>
          <p:cNvSpPr>
            <a:spLocks noGrp="1"/>
          </p:cNvSpPr>
          <p:nvPr>
            <p:ph type="title"/>
          </p:nvPr>
        </p:nvSpPr>
        <p:spPr>
          <a:xfrm>
            <a:off x="436400" y="138984"/>
            <a:ext cx="10515600" cy="1041644"/>
          </a:xfrm>
        </p:spPr>
        <p:txBody>
          <a:bodyPr/>
          <a:lstStyle/>
          <a:p>
            <a:r>
              <a:rPr lang="en-US" dirty="0"/>
              <a:t>Types of DMZ</a:t>
            </a:r>
          </a:p>
        </p:txBody>
      </p:sp>
      <p:sp>
        <p:nvSpPr>
          <p:cNvPr id="3" name="Espaço Reservado para Conteúdo 2">
            <a:extLst>
              <a:ext uri="{FF2B5EF4-FFF2-40B4-BE49-F238E27FC236}">
                <a16:creationId xmlns:a16="http://schemas.microsoft.com/office/drawing/2014/main" id="{14583339-1F5A-44B9-9061-C6AB9AECA813}"/>
              </a:ext>
            </a:extLst>
          </p:cNvPr>
          <p:cNvSpPr>
            <a:spLocks noGrp="1"/>
          </p:cNvSpPr>
          <p:nvPr>
            <p:ph idx="1"/>
          </p:nvPr>
        </p:nvSpPr>
        <p:spPr>
          <a:xfrm>
            <a:off x="612058" y="1232995"/>
            <a:ext cx="10515600" cy="4463088"/>
          </a:xfrm>
        </p:spPr>
        <p:txBody>
          <a:bodyPr>
            <a:normAutofit/>
          </a:bodyPr>
          <a:lstStyle/>
          <a:p>
            <a:pPr>
              <a:lnSpc>
                <a:spcPct val="100000"/>
              </a:lnSpc>
            </a:pPr>
            <a:r>
              <a:rPr lang="en-US" sz="3200" dirty="0"/>
              <a:t>Internet Zone - No Trust</a:t>
            </a:r>
          </a:p>
          <a:p>
            <a:pPr>
              <a:lnSpc>
                <a:spcPct val="100000"/>
              </a:lnSpc>
            </a:pPr>
            <a:r>
              <a:rPr lang="en-US" sz="3200" dirty="0"/>
              <a:t>External DMZ - Low Trust</a:t>
            </a:r>
          </a:p>
          <a:p>
            <a:pPr>
              <a:lnSpc>
                <a:spcPct val="100000"/>
              </a:lnSpc>
            </a:pPr>
            <a:r>
              <a:rPr lang="en-US" sz="3200" dirty="0"/>
              <a:t>Enterprise Zone - Medium Trust</a:t>
            </a:r>
          </a:p>
          <a:p>
            <a:pPr>
              <a:lnSpc>
                <a:spcPct val="100000"/>
              </a:lnSpc>
            </a:pPr>
            <a:r>
              <a:rPr lang="en-US" sz="3200" dirty="0"/>
              <a:t>Extranet Zone - Medium Trust</a:t>
            </a:r>
          </a:p>
          <a:p>
            <a:pPr>
              <a:lnSpc>
                <a:spcPct val="100000"/>
              </a:lnSpc>
            </a:pPr>
            <a:r>
              <a:rPr lang="en-US" sz="3200" dirty="0"/>
              <a:t>Internal DMZ - High Trust</a:t>
            </a:r>
          </a:p>
          <a:p>
            <a:pPr>
              <a:lnSpc>
                <a:spcPct val="100000"/>
              </a:lnSpc>
            </a:pPr>
            <a:r>
              <a:rPr lang="en-US" sz="3200" dirty="0"/>
              <a:t>Management Zone - Highest Trust</a:t>
            </a:r>
          </a:p>
          <a:p>
            <a:pPr>
              <a:lnSpc>
                <a:spcPct val="100000"/>
              </a:lnSpc>
            </a:pPr>
            <a:r>
              <a:rPr lang="en-US" sz="3200" dirty="0"/>
              <a:t>Restricted Zone - Highest Trust</a:t>
            </a:r>
          </a:p>
        </p:txBody>
      </p:sp>
      <p:pic>
        <p:nvPicPr>
          <p:cNvPr id="5" name="Imagem 4">
            <a:extLst>
              <a:ext uri="{FF2B5EF4-FFF2-40B4-BE49-F238E27FC236}">
                <a16:creationId xmlns:a16="http://schemas.microsoft.com/office/drawing/2014/main" id="{E888856D-D6CD-418A-B240-A0E024D3BAE3}"/>
              </a:ext>
            </a:extLst>
          </p:cNvPr>
          <p:cNvPicPr>
            <a:picLocks noChangeAspect="1"/>
          </p:cNvPicPr>
          <p:nvPr/>
        </p:nvPicPr>
        <p:blipFill rotWithShape="1">
          <a:blip r:embed="rId2"/>
          <a:srcRect l="5680" t="3329"/>
          <a:stretch/>
        </p:blipFill>
        <p:spPr>
          <a:xfrm>
            <a:off x="6625050" y="191351"/>
            <a:ext cx="4855999" cy="4724400"/>
          </a:xfrm>
          <a:prstGeom prst="rect">
            <a:avLst/>
          </a:prstGeom>
        </p:spPr>
      </p:pic>
      <p:sp>
        <p:nvSpPr>
          <p:cNvPr id="7" name="CaixaDeTexto 6">
            <a:extLst>
              <a:ext uri="{FF2B5EF4-FFF2-40B4-BE49-F238E27FC236}">
                <a16:creationId xmlns:a16="http://schemas.microsoft.com/office/drawing/2014/main" id="{755B69AC-F87C-4819-ABAC-C8791182D93C}"/>
              </a:ext>
            </a:extLst>
          </p:cNvPr>
          <p:cNvSpPr txBox="1"/>
          <p:nvPr/>
        </p:nvSpPr>
        <p:spPr>
          <a:xfrm>
            <a:off x="6894869" y="4915751"/>
            <a:ext cx="4439265" cy="954107"/>
          </a:xfrm>
          <a:prstGeom prst="rect">
            <a:avLst/>
          </a:prstGeom>
          <a:solidFill>
            <a:schemeClr val="accent4">
              <a:lumMod val="20000"/>
              <a:lumOff val="80000"/>
            </a:schemeClr>
          </a:solidFill>
          <a:ln>
            <a:solidFill>
              <a:schemeClr val="tx1">
                <a:lumMod val="95000"/>
                <a:lumOff val="5000"/>
              </a:schemeClr>
            </a:solidFill>
          </a:ln>
        </p:spPr>
        <p:txBody>
          <a:bodyPr wrap="square">
            <a:spAutoFit/>
          </a:bodyPr>
          <a:lstStyle/>
          <a:p>
            <a:r>
              <a:rPr lang="en-US" sz="1400" i="1" dirty="0"/>
              <a:t>Baseline Security Requirements for Network Security Zones in the Government of Canada | Communications Security Establishment. (n.d.). Retrieved from https://www.csecst.gc.ca/en/node/268/html/15236 </a:t>
            </a:r>
          </a:p>
        </p:txBody>
      </p:sp>
    </p:spTree>
    <p:extLst>
      <p:ext uri="{BB962C8B-B14F-4D97-AF65-F5344CB8AC3E}">
        <p14:creationId xmlns:p14="http://schemas.microsoft.com/office/powerpoint/2010/main" val="30011365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0BA26-1F71-1D4E-BE52-10A03A521463}"/>
              </a:ext>
            </a:extLst>
          </p:cNvPr>
          <p:cNvSpPr>
            <a:spLocks noGrp="1"/>
          </p:cNvSpPr>
          <p:nvPr>
            <p:ph type="ctrTitle"/>
          </p:nvPr>
        </p:nvSpPr>
        <p:spPr>
          <a:xfrm>
            <a:off x="8444203" y="359229"/>
            <a:ext cx="3454719" cy="5203371"/>
          </a:xfrm>
        </p:spPr>
        <p:txBody>
          <a:bodyPr vert="horz" lIns="91440" tIns="45720" rIns="91440" bIns="45720" rtlCol="0" anchor="ctr">
            <a:normAutofit/>
          </a:bodyPr>
          <a:lstStyle/>
          <a:p>
            <a:pPr>
              <a:lnSpc>
                <a:spcPct val="150000"/>
              </a:lnSpc>
            </a:pPr>
            <a:r>
              <a:rPr lang="en-US" sz="4400" dirty="0">
                <a:solidFill>
                  <a:srgbClr val="002060"/>
                </a:solidFill>
              </a:rPr>
              <a:t>Network Security Architecture Design</a:t>
            </a:r>
          </a:p>
        </p:txBody>
      </p:sp>
      <p:pic>
        <p:nvPicPr>
          <p:cNvPr id="4" name="Picture 3">
            <a:extLst>
              <a:ext uri="{FF2B5EF4-FFF2-40B4-BE49-F238E27FC236}">
                <a16:creationId xmlns:a16="http://schemas.microsoft.com/office/drawing/2014/main" id="{90D564B4-374C-8343-BAE9-46E6A8567213}"/>
              </a:ext>
            </a:extLst>
          </p:cNvPr>
          <p:cNvPicPr>
            <a:picLocks noChangeAspect="1"/>
          </p:cNvPicPr>
          <p:nvPr/>
        </p:nvPicPr>
        <p:blipFill rotWithShape="1">
          <a:blip r:embed="rId2">
            <a:extLst>
              <a:ext uri="{28A0092B-C50C-407E-A947-70E740481C1C}">
                <a14:useLocalDpi xmlns:a14="http://schemas.microsoft.com/office/drawing/2010/main"/>
              </a:ext>
            </a:extLst>
          </a:blip>
          <a:srcRect b="-1"/>
          <a:stretch/>
        </p:blipFill>
        <p:spPr>
          <a:xfrm>
            <a:off x="643467" y="359229"/>
            <a:ext cx="7486405" cy="5203371"/>
          </a:xfrm>
          <a:prstGeom prst="rect">
            <a:avLst/>
          </a:prstGeom>
        </p:spPr>
      </p:pic>
    </p:spTree>
    <p:extLst>
      <p:ext uri="{BB962C8B-B14F-4D97-AF65-F5344CB8AC3E}">
        <p14:creationId xmlns:p14="http://schemas.microsoft.com/office/powerpoint/2010/main" val="387595772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C387F1C-09BC-4B29-A9E5-68D47C3A7BF7}"/>
              </a:ext>
            </a:extLst>
          </p:cNvPr>
          <p:cNvSpPr>
            <a:spLocks noGrp="1"/>
          </p:cNvSpPr>
          <p:nvPr>
            <p:ph type="title"/>
          </p:nvPr>
        </p:nvSpPr>
        <p:spPr>
          <a:xfrm>
            <a:off x="838200" y="365126"/>
            <a:ext cx="10515600" cy="1041644"/>
          </a:xfrm>
        </p:spPr>
        <p:txBody>
          <a:bodyPr/>
          <a:lstStyle/>
          <a:p>
            <a:r>
              <a:rPr lang="en-US" dirty="0"/>
              <a:t>Internet Zone</a:t>
            </a:r>
          </a:p>
        </p:txBody>
      </p:sp>
      <p:sp>
        <p:nvSpPr>
          <p:cNvPr id="3" name="Espaço Reservado para Conteúdo 2">
            <a:extLst>
              <a:ext uri="{FF2B5EF4-FFF2-40B4-BE49-F238E27FC236}">
                <a16:creationId xmlns:a16="http://schemas.microsoft.com/office/drawing/2014/main" id="{14583339-1F5A-44B9-9061-C6AB9AECA813}"/>
              </a:ext>
            </a:extLst>
          </p:cNvPr>
          <p:cNvSpPr>
            <a:spLocks noGrp="1"/>
          </p:cNvSpPr>
          <p:nvPr>
            <p:ph idx="1"/>
          </p:nvPr>
        </p:nvSpPr>
        <p:spPr>
          <a:xfrm>
            <a:off x="838200" y="1406770"/>
            <a:ext cx="6290187" cy="4044461"/>
          </a:xfrm>
        </p:spPr>
        <p:txBody>
          <a:bodyPr>
            <a:normAutofit lnSpcReduction="10000"/>
          </a:bodyPr>
          <a:lstStyle/>
          <a:p>
            <a:r>
              <a:rPr lang="en-US" dirty="0"/>
              <a:t>Internet, the Public Switched Telephone Network (</a:t>
            </a:r>
            <a:r>
              <a:rPr lang="en-US" b="1" dirty="0"/>
              <a:t>PSTN</a:t>
            </a:r>
            <a:r>
              <a:rPr lang="en-US" dirty="0"/>
              <a:t>), and any Internet Service Provider (</a:t>
            </a:r>
            <a:r>
              <a:rPr lang="en-US" b="1" dirty="0"/>
              <a:t>ISP</a:t>
            </a:r>
            <a:r>
              <a:rPr lang="en-US" dirty="0"/>
              <a:t>) public backbone networks </a:t>
            </a:r>
          </a:p>
          <a:p>
            <a:r>
              <a:rPr lang="en-US" dirty="0"/>
              <a:t>The Internet Zone is the least trusted zone.</a:t>
            </a:r>
          </a:p>
          <a:p>
            <a:r>
              <a:rPr lang="en-US" dirty="0"/>
              <a:t>It is an </a:t>
            </a:r>
            <a:r>
              <a:rPr lang="en-US" dirty="0">
                <a:solidFill>
                  <a:srgbClr val="FF0000"/>
                </a:solidFill>
              </a:rPr>
              <a:t>extremely inhospitable zone where anonymous threat actors live</a:t>
            </a:r>
            <a:r>
              <a:rPr lang="en-US" dirty="0"/>
              <a:t>. </a:t>
            </a:r>
          </a:p>
          <a:p>
            <a:r>
              <a:rPr lang="en-US" dirty="0"/>
              <a:t>This zone is typically </a:t>
            </a:r>
            <a:r>
              <a:rPr lang="en-US" b="1" dirty="0"/>
              <a:t>outside of the control of the organization</a:t>
            </a:r>
            <a:r>
              <a:rPr lang="en-US" dirty="0"/>
              <a:t>.</a:t>
            </a:r>
          </a:p>
        </p:txBody>
      </p:sp>
      <p:pic>
        <p:nvPicPr>
          <p:cNvPr id="5122" name="Picture 2" descr="See the source image">
            <a:extLst>
              <a:ext uri="{FF2B5EF4-FFF2-40B4-BE49-F238E27FC236}">
                <a16:creationId xmlns:a16="http://schemas.microsoft.com/office/drawing/2014/main" id="{1544BFF3-6DC2-4FF5-92E2-CEB4F3FE87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80031" y="1285914"/>
            <a:ext cx="4057650" cy="4067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18971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C387F1C-09BC-4B29-A9E5-68D47C3A7BF7}"/>
              </a:ext>
            </a:extLst>
          </p:cNvPr>
          <p:cNvSpPr>
            <a:spLocks noGrp="1"/>
          </p:cNvSpPr>
          <p:nvPr>
            <p:ph type="title"/>
          </p:nvPr>
        </p:nvSpPr>
        <p:spPr>
          <a:xfrm>
            <a:off x="838200" y="365126"/>
            <a:ext cx="10515600" cy="1041644"/>
          </a:xfrm>
        </p:spPr>
        <p:txBody>
          <a:bodyPr/>
          <a:lstStyle/>
          <a:p>
            <a:r>
              <a:rPr lang="en-US" dirty="0"/>
              <a:t>External DMZ</a:t>
            </a:r>
          </a:p>
        </p:txBody>
      </p:sp>
      <p:sp>
        <p:nvSpPr>
          <p:cNvPr id="3" name="Espaço Reservado para Conteúdo 2">
            <a:extLst>
              <a:ext uri="{FF2B5EF4-FFF2-40B4-BE49-F238E27FC236}">
                <a16:creationId xmlns:a16="http://schemas.microsoft.com/office/drawing/2014/main" id="{14583339-1F5A-44B9-9061-C6AB9AECA813}"/>
              </a:ext>
            </a:extLst>
          </p:cNvPr>
          <p:cNvSpPr>
            <a:spLocks noGrp="1"/>
          </p:cNvSpPr>
          <p:nvPr>
            <p:ph idx="1"/>
          </p:nvPr>
        </p:nvSpPr>
        <p:spPr>
          <a:xfrm>
            <a:off x="838200" y="1485428"/>
            <a:ext cx="6290187" cy="4044461"/>
          </a:xfrm>
        </p:spPr>
        <p:txBody>
          <a:bodyPr>
            <a:normAutofit/>
          </a:bodyPr>
          <a:lstStyle/>
          <a:p>
            <a:pPr>
              <a:lnSpc>
                <a:spcPct val="100000"/>
              </a:lnSpc>
            </a:pPr>
            <a:r>
              <a:rPr lang="en-US" dirty="0"/>
              <a:t>The External DMZ houses </a:t>
            </a:r>
            <a:r>
              <a:rPr lang="en-US" b="1" dirty="0"/>
              <a:t>systems that require exposure to the Internet</a:t>
            </a:r>
            <a:r>
              <a:rPr lang="en-US" dirty="0"/>
              <a:t>. </a:t>
            </a:r>
          </a:p>
          <a:p>
            <a:pPr>
              <a:lnSpc>
                <a:spcPct val="100000"/>
              </a:lnSpc>
            </a:pPr>
            <a:r>
              <a:rPr lang="en-US" dirty="0"/>
              <a:t>This zone </a:t>
            </a:r>
            <a:r>
              <a:rPr lang="en-US" b="1" dirty="0"/>
              <a:t>proxies' access</a:t>
            </a:r>
            <a:r>
              <a:rPr lang="en-US" dirty="0"/>
              <a:t> between systems in the Enterprise Zone and the Internet. </a:t>
            </a:r>
          </a:p>
          <a:p>
            <a:pPr>
              <a:lnSpc>
                <a:spcPct val="100000"/>
              </a:lnSpc>
            </a:pPr>
            <a:r>
              <a:rPr lang="en-US" b="1" dirty="0"/>
              <a:t>Services: </a:t>
            </a:r>
            <a:r>
              <a:rPr lang="en-US" dirty="0"/>
              <a:t>External web servers, E-mail gateways, FTP servers, Web proxy servers, and Remote access services.</a:t>
            </a:r>
          </a:p>
        </p:txBody>
      </p:sp>
      <p:pic>
        <p:nvPicPr>
          <p:cNvPr id="6146" name="Picture 2" descr="See the source image">
            <a:extLst>
              <a:ext uri="{FF2B5EF4-FFF2-40B4-BE49-F238E27FC236}">
                <a16:creationId xmlns:a16="http://schemas.microsoft.com/office/drawing/2014/main" id="{F989C12F-F3E1-4345-A7F5-AE41C448099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9229" r="25705"/>
          <a:stretch/>
        </p:blipFill>
        <p:spPr bwMode="auto">
          <a:xfrm>
            <a:off x="7481119" y="885948"/>
            <a:ext cx="3519949" cy="4381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31249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C387F1C-09BC-4B29-A9E5-68D47C3A7BF7}"/>
              </a:ext>
            </a:extLst>
          </p:cNvPr>
          <p:cNvSpPr>
            <a:spLocks noGrp="1"/>
          </p:cNvSpPr>
          <p:nvPr>
            <p:ph type="title"/>
          </p:nvPr>
        </p:nvSpPr>
        <p:spPr>
          <a:xfrm>
            <a:off x="838200" y="365126"/>
            <a:ext cx="10515600" cy="1041644"/>
          </a:xfrm>
        </p:spPr>
        <p:txBody>
          <a:bodyPr/>
          <a:lstStyle/>
          <a:p>
            <a:r>
              <a:rPr lang="en-US" dirty="0"/>
              <a:t>Enterprise Zone</a:t>
            </a:r>
          </a:p>
        </p:txBody>
      </p:sp>
      <p:sp>
        <p:nvSpPr>
          <p:cNvPr id="3" name="Espaço Reservado para Conteúdo 2">
            <a:extLst>
              <a:ext uri="{FF2B5EF4-FFF2-40B4-BE49-F238E27FC236}">
                <a16:creationId xmlns:a16="http://schemas.microsoft.com/office/drawing/2014/main" id="{14583339-1F5A-44B9-9061-C6AB9AECA813}"/>
              </a:ext>
            </a:extLst>
          </p:cNvPr>
          <p:cNvSpPr>
            <a:spLocks noGrp="1"/>
          </p:cNvSpPr>
          <p:nvPr>
            <p:ph idx="1"/>
          </p:nvPr>
        </p:nvSpPr>
        <p:spPr>
          <a:xfrm>
            <a:off x="838200" y="1397695"/>
            <a:ext cx="6290187" cy="4044461"/>
          </a:xfrm>
        </p:spPr>
        <p:txBody>
          <a:bodyPr anchor="ctr">
            <a:normAutofit lnSpcReduction="10000"/>
          </a:bodyPr>
          <a:lstStyle/>
          <a:p>
            <a:pPr>
              <a:lnSpc>
                <a:spcPct val="100000"/>
              </a:lnSpc>
            </a:pPr>
            <a:r>
              <a:rPr lang="en-US" sz="3200" dirty="0"/>
              <a:t>The Enterprise Zone is </a:t>
            </a:r>
            <a:r>
              <a:rPr lang="en-US" sz="3200" b="1" dirty="0"/>
              <a:t>where end-user systems reside</a:t>
            </a:r>
            <a:r>
              <a:rPr lang="en-US" sz="3200" dirty="0"/>
              <a:t>, including end-user workstations, printers, and VoIP Phones. </a:t>
            </a:r>
          </a:p>
          <a:p>
            <a:pPr>
              <a:lnSpc>
                <a:spcPct val="100000"/>
              </a:lnSpc>
            </a:pPr>
            <a:r>
              <a:rPr lang="en-US" sz="3200" b="1" dirty="0"/>
              <a:t>Endpoint protection </a:t>
            </a:r>
            <a:r>
              <a:rPr lang="en-US" sz="3200" dirty="0"/>
              <a:t>is a critical control in this zone to limit the exposure of end-user systems to malware</a:t>
            </a:r>
          </a:p>
        </p:txBody>
      </p:sp>
      <p:pic>
        <p:nvPicPr>
          <p:cNvPr id="7170" name="Picture 2" descr="See the source image">
            <a:extLst>
              <a:ext uri="{FF2B5EF4-FFF2-40B4-BE49-F238E27FC236}">
                <a16:creationId xmlns:a16="http://schemas.microsoft.com/office/drawing/2014/main" id="{D382C678-7F14-407F-9EB3-0AD1787299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76984" y="1214285"/>
            <a:ext cx="3429000" cy="411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597439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C387F1C-09BC-4B29-A9E5-68D47C3A7BF7}"/>
              </a:ext>
            </a:extLst>
          </p:cNvPr>
          <p:cNvSpPr>
            <a:spLocks noGrp="1"/>
          </p:cNvSpPr>
          <p:nvPr>
            <p:ph type="title"/>
          </p:nvPr>
        </p:nvSpPr>
        <p:spPr>
          <a:xfrm>
            <a:off x="533400" y="119320"/>
            <a:ext cx="10515600" cy="1041644"/>
          </a:xfrm>
        </p:spPr>
        <p:txBody>
          <a:bodyPr/>
          <a:lstStyle/>
          <a:p>
            <a:r>
              <a:rPr lang="en-US" dirty="0"/>
              <a:t>Extranet Zone</a:t>
            </a:r>
          </a:p>
        </p:txBody>
      </p:sp>
      <p:sp>
        <p:nvSpPr>
          <p:cNvPr id="3" name="Espaço Reservado para Conteúdo 2">
            <a:extLst>
              <a:ext uri="{FF2B5EF4-FFF2-40B4-BE49-F238E27FC236}">
                <a16:creationId xmlns:a16="http://schemas.microsoft.com/office/drawing/2014/main" id="{14583339-1F5A-44B9-9061-C6AB9AECA813}"/>
              </a:ext>
            </a:extLst>
          </p:cNvPr>
          <p:cNvSpPr>
            <a:spLocks noGrp="1"/>
          </p:cNvSpPr>
          <p:nvPr>
            <p:ph idx="1"/>
          </p:nvPr>
        </p:nvSpPr>
        <p:spPr>
          <a:xfrm>
            <a:off x="680884" y="1191975"/>
            <a:ext cx="6290187" cy="4044461"/>
          </a:xfrm>
        </p:spPr>
        <p:txBody>
          <a:bodyPr anchor="ctr">
            <a:normAutofit fontScale="92500"/>
          </a:bodyPr>
          <a:lstStyle/>
          <a:p>
            <a:pPr>
              <a:lnSpc>
                <a:spcPct val="100000"/>
              </a:lnSpc>
            </a:pPr>
            <a:r>
              <a:rPr lang="en-US" dirty="0"/>
              <a:t>The Extranet Zone houses </a:t>
            </a:r>
            <a:r>
              <a:rPr lang="en-US" b="1" dirty="0"/>
              <a:t>connections with highly trusted 3rd party business partners </a:t>
            </a:r>
            <a:r>
              <a:rPr lang="en-US" dirty="0"/>
              <a:t>and can be an extension of the Enterprise Zone. </a:t>
            </a:r>
          </a:p>
          <a:p>
            <a:pPr>
              <a:lnSpc>
                <a:spcPct val="100000"/>
              </a:lnSpc>
            </a:pPr>
            <a:r>
              <a:rPr lang="en-US" dirty="0"/>
              <a:t>Nonetheless, it is recommended that traffic between the Enterprise and Extranet Zones is monitored and filtered at the zone's perimeter to allow only business approved traffic to enter and leave the zone.</a:t>
            </a:r>
          </a:p>
        </p:txBody>
      </p:sp>
      <p:pic>
        <p:nvPicPr>
          <p:cNvPr id="8194" name="Picture 2" descr="See the source image">
            <a:extLst>
              <a:ext uri="{FF2B5EF4-FFF2-40B4-BE49-F238E27FC236}">
                <a16:creationId xmlns:a16="http://schemas.microsoft.com/office/drawing/2014/main" id="{28C85785-B137-4F7E-AA39-0E156B82015B}"/>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7296150" y="1700520"/>
            <a:ext cx="4296082" cy="28585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939313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C387F1C-09BC-4B29-A9E5-68D47C3A7BF7}"/>
              </a:ext>
            </a:extLst>
          </p:cNvPr>
          <p:cNvSpPr>
            <a:spLocks noGrp="1"/>
          </p:cNvSpPr>
          <p:nvPr>
            <p:ph type="title"/>
          </p:nvPr>
        </p:nvSpPr>
        <p:spPr>
          <a:xfrm>
            <a:off x="533400" y="119320"/>
            <a:ext cx="10515600" cy="1041644"/>
          </a:xfrm>
        </p:spPr>
        <p:txBody>
          <a:bodyPr/>
          <a:lstStyle/>
          <a:p>
            <a:r>
              <a:rPr lang="en-US" dirty="0"/>
              <a:t>Internal DMZ</a:t>
            </a:r>
          </a:p>
        </p:txBody>
      </p:sp>
      <p:sp>
        <p:nvSpPr>
          <p:cNvPr id="3" name="Espaço Reservado para Conteúdo 2">
            <a:extLst>
              <a:ext uri="{FF2B5EF4-FFF2-40B4-BE49-F238E27FC236}">
                <a16:creationId xmlns:a16="http://schemas.microsoft.com/office/drawing/2014/main" id="{14583339-1F5A-44B9-9061-C6AB9AECA813}"/>
              </a:ext>
            </a:extLst>
          </p:cNvPr>
          <p:cNvSpPr>
            <a:spLocks noGrp="1"/>
          </p:cNvSpPr>
          <p:nvPr>
            <p:ph idx="1"/>
          </p:nvPr>
        </p:nvSpPr>
        <p:spPr>
          <a:xfrm>
            <a:off x="680884" y="1191975"/>
            <a:ext cx="6290187" cy="4044461"/>
          </a:xfrm>
        </p:spPr>
        <p:txBody>
          <a:bodyPr anchor="ctr">
            <a:normAutofit lnSpcReduction="10000"/>
          </a:bodyPr>
          <a:lstStyle/>
          <a:p>
            <a:pPr algn="just">
              <a:lnSpc>
                <a:spcPct val="100000"/>
              </a:lnSpc>
            </a:pPr>
            <a:r>
              <a:rPr lang="en-US" dirty="0"/>
              <a:t>The Internal DMZ </a:t>
            </a:r>
            <a:r>
              <a:rPr lang="en-US" b="1" dirty="0"/>
              <a:t>mediates access between systems</a:t>
            </a:r>
            <a:r>
              <a:rPr lang="en-US" dirty="0"/>
              <a:t> in the Enterprise/Extranet Zones and Restricted Zone. </a:t>
            </a:r>
          </a:p>
          <a:p>
            <a:pPr algn="just">
              <a:lnSpc>
                <a:spcPct val="100000"/>
              </a:lnSpc>
            </a:pPr>
            <a:r>
              <a:rPr lang="en-US" b="1" dirty="0"/>
              <a:t>Internal application servers </a:t>
            </a:r>
            <a:r>
              <a:rPr lang="en-US" dirty="0"/>
              <a:t>typically live in this zone. </a:t>
            </a:r>
          </a:p>
          <a:p>
            <a:pPr algn="just">
              <a:lnSpc>
                <a:spcPct val="100000"/>
              </a:lnSpc>
            </a:pPr>
            <a:r>
              <a:rPr lang="en-US" b="1" dirty="0"/>
              <a:t>End-users must authenticate </a:t>
            </a:r>
            <a:r>
              <a:rPr lang="en-US" dirty="0"/>
              <a:t>before gaining access to the data hosted in the Restricted Zone.</a:t>
            </a:r>
          </a:p>
        </p:txBody>
      </p:sp>
      <p:pic>
        <p:nvPicPr>
          <p:cNvPr id="9218" name="Picture 2" descr="See the source image">
            <a:extLst>
              <a:ext uri="{FF2B5EF4-FFF2-40B4-BE49-F238E27FC236}">
                <a16:creationId xmlns:a16="http://schemas.microsoft.com/office/drawing/2014/main" id="{824AC3C2-79C3-462F-BB0E-5B77B83724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1626" y="1575432"/>
            <a:ext cx="4309490" cy="31602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689286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C387F1C-09BC-4B29-A9E5-68D47C3A7BF7}"/>
              </a:ext>
            </a:extLst>
          </p:cNvPr>
          <p:cNvSpPr>
            <a:spLocks noGrp="1"/>
          </p:cNvSpPr>
          <p:nvPr>
            <p:ph type="title"/>
          </p:nvPr>
        </p:nvSpPr>
        <p:spPr>
          <a:xfrm>
            <a:off x="533400" y="119320"/>
            <a:ext cx="10515600" cy="1041644"/>
          </a:xfrm>
        </p:spPr>
        <p:txBody>
          <a:bodyPr/>
          <a:lstStyle/>
          <a:p>
            <a:r>
              <a:rPr lang="en-US" dirty="0"/>
              <a:t>Management Zone</a:t>
            </a:r>
          </a:p>
        </p:txBody>
      </p:sp>
      <p:sp>
        <p:nvSpPr>
          <p:cNvPr id="3" name="Espaço Reservado para Conteúdo 2">
            <a:extLst>
              <a:ext uri="{FF2B5EF4-FFF2-40B4-BE49-F238E27FC236}">
                <a16:creationId xmlns:a16="http://schemas.microsoft.com/office/drawing/2014/main" id="{14583339-1F5A-44B9-9061-C6AB9AECA813}"/>
              </a:ext>
            </a:extLst>
          </p:cNvPr>
          <p:cNvSpPr>
            <a:spLocks noGrp="1"/>
          </p:cNvSpPr>
          <p:nvPr>
            <p:ph idx="1"/>
          </p:nvPr>
        </p:nvSpPr>
        <p:spPr>
          <a:xfrm>
            <a:off x="680884" y="1090058"/>
            <a:ext cx="6290187" cy="4677883"/>
          </a:xfrm>
        </p:spPr>
        <p:txBody>
          <a:bodyPr anchor="ctr">
            <a:normAutofit fontScale="92500" lnSpcReduction="20000"/>
          </a:bodyPr>
          <a:lstStyle/>
          <a:p>
            <a:pPr algn="just">
              <a:lnSpc>
                <a:spcPct val="120000"/>
              </a:lnSpc>
            </a:pPr>
            <a:r>
              <a:rPr lang="en-US" dirty="0"/>
              <a:t>The Management Zone houses </a:t>
            </a:r>
            <a:r>
              <a:rPr lang="en-US" b="1" dirty="0"/>
              <a:t>administration and monitoring systems </a:t>
            </a:r>
            <a:r>
              <a:rPr lang="en-US" dirty="0"/>
              <a:t>such as performance servers, configuration management servers, log management servers, jump hosts, and security management systems. </a:t>
            </a:r>
          </a:p>
          <a:p>
            <a:pPr algn="just">
              <a:lnSpc>
                <a:spcPct val="120000"/>
              </a:lnSpc>
            </a:pPr>
            <a:r>
              <a:rPr lang="en-US" dirty="0"/>
              <a:t>Systems in this zone are prime targets of attacks given their ability to access any other zone in the enterprise. Users of systems in this zone have higher privileges that allow them to perform their job duties</a:t>
            </a:r>
          </a:p>
        </p:txBody>
      </p:sp>
      <p:pic>
        <p:nvPicPr>
          <p:cNvPr id="10246" name="Picture 6" descr="See the source image">
            <a:extLst>
              <a:ext uri="{FF2B5EF4-FFF2-40B4-BE49-F238E27FC236}">
                <a16:creationId xmlns:a16="http://schemas.microsoft.com/office/drawing/2014/main" id="{42EEECDB-A9B7-43E6-837F-00C4969279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85703" y="1619865"/>
            <a:ext cx="4572000" cy="342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505454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C387F1C-09BC-4B29-A9E5-68D47C3A7BF7}"/>
              </a:ext>
            </a:extLst>
          </p:cNvPr>
          <p:cNvSpPr>
            <a:spLocks noGrp="1"/>
          </p:cNvSpPr>
          <p:nvPr>
            <p:ph type="title"/>
          </p:nvPr>
        </p:nvSpPr>
        <p:spPr>
          <a:xfrm>
            <a:off x="533400" y="119320"/>
            <a:ext cx="10515600" cy="1041644"/>
          </a:xfrm>
        </p:spPr>
        <p:txBody>
          <a:bodyPr/>
          <a:lstStyle/>
          <a:p>
            <a:r>
              <a:rPr lang="en-US" dirty="0"/>
              <a:t>Restricted Zone </a:t>
            </a:r>
          </a:p>
        </p:txBody>
      </p:sp>
      <p:sp>
        <p:nvSpPr>
          <p:cNvPr id="3" name="Espaço Reservado para Conteúdo 2">
            <a:extLst>
              <a:ext uri="{FF2B5EF4-FFF2-40B4-BE49-F238E27FC236}">
                <a16:creationId xmlns:a16="http://schemas.microsoft.com/office/drawing/2014/main" id="{14583339-1F5A-44B9-9061-C6AB9AECA813}"/>
              </a:ext>
            </a:extLst>
          </p:cNvPr>
          <p:cNvSpPr>
            <a:spLocks noGrp="1"/>
          </p:cNvSpPr>
          <p:nvPr>
            <p:ph idx="1"/>
          </p:nvPr>
        </p:nvSpPr>
        <p:spPr>
          <a:xfrm>
            <a:off x="680884" y="1090058"/>
            <a:ext cx="6290187" cy="4677883"/>
          </a:xfrm>
        </p:spPr>
        <p:txBody>
          <a:bodyPr anchor="ctr">
            <a:normAutofit fontScale="85000" lnSpcReduction="20000"/>
          </a:bodyPr>
          <a:lstStyle/>
          <a:p>
            <a:pPr algn="just">
              <a:lnSpc>
                <a:spcPct val="120000"/>
              </a:lnSpc>
            </a:pPr>
            <a:r>
              <a:rPr lang="en-US" dirty="0"/>
              <a:t>The Restricted Zone houses </a:t>
            </a:r>
            <a:r>
              <a:rPr lang="en-US" b="1" dirty="0"/>
              <a:t>business-critical systems</a:t>
            </a:r>
            <a:r>
              <a:rPr lang="en-US" dirty="0"/>
              <a:t> and </a:t>
            </a:r>
            <a:r>
              <a:rPr lang="en-US" b="1" dirty="0"/>
              <a:t>large repositories of sensitive information</a:t>
            </a:r>
            <a:r>
              <a:rPr lang="en-US" dirty="0"/>
              <a:t>. </a:t>
            </a:r>
          </a:p>
          <a:p>
            <a:pPr algn="just">
              <a:lnSpc>
                <a:spcPct val="120000"/>
              </a:lnSpc>
            </a:pPr>
            <a:r>
              <a:rPr lang="en-US" dirty="0"/>
              <a:t>A breach of confidentiality, integrity, or availability of any system in this zone could negatively impact an organization's competitive advantage, reputation, or share price. </a:t>
            </a:r>
          </a:p>
          <a:p>
            <a:pPr algn="just">
              <a:lnSpc>
                <a:spcPct val="120000"/>
              </a:lnSpc>
            </a:pPr>
            <a:r>
              <a:rPr lang="en-US" dirty="0"/>
              <a:t>This zone should have the </a:t>
            </a:r>
            <a:r>
              <a:rPr lang="en-US" b="1" dirty="0"/>
              <a:t>highest level of protection</a:t>
            </a:r>
            <a:r>
              <a:rPr lang="en-US" dirty="0"/>
              <a:t> to ensure that those attacks that are most likely to succeed against the systems within are detected. </a:t>
            </a:r>
          </a:p>
        </p:txBody>
      </p:sp>
      <p:pic>
        <p:nvPicPr>
          <p:cNvPr id="11266" name="Picture 2" descr="See the source image">
            <a:extLst>
              <a:ext uri="{FF2B5EF4-FFF2-40B4-BE49-F238E27FC236}">
                <a16:creationId xmlns:a16="http://schemas.microsoft.com/office/drawing/2014/main" id="{D5F2EA26-B1FF-4526-AA89-8875051D1FC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61295" y="1090058"/>
            <a:ext cx="3997305" cy="44405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974340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FC7B3D-DECB-6B4A-B36D-F34E590AB03F}"/>
              </a:ext>
            </a:extLst>
          </p:cNvPr>
          <p:cNvSpPr>
            <a:spLocks noGrp="1"/>
          </p:cNvSpPr>
          <p:nvPr>
            <p:ph type="title"/>
          </p:nvPr>
        </p:nvSpPr>
        <p:spPr>
          <a:xfrm>
            <a:off x="924232" y="469137"/>
            <a:ext cx="10486858" cy="1064696"/>
          </a:xfrm>
        </p:spPr>
        <p:txBody>
          <a:bodyPr>
            <a:normAutofit/>
          </a:bodyPr>
          <a:lstStyle/>
          <a:p>
            <a:r>
              <a:rPr lang="en-US" sz="4800" b="1" dirty="0">
                <a:solidFill>
                  <a:srgbClr val="002060"/>
                </a:solidFill>
                <a:latin typeface="Aharoni" panose="02010803020104030203" pitchFamily="2" charset="-79"/>
                <a:cs typeface="Aharoni" panose="02010803020104030203" pitchFamily="2" charset="-79"/>
              </a:rPr>
              <a:t>Unit </a:t>
            </a:r>
            <a:r>
              <a:rPr lang="en-US" sz="4800" b="1" dirty="0">
                <a:solidFill>
                  <a:srgbClr val="002060"/>
                </a:solidFill>
                <a:latin typeface="+mn-lt"/>
                <a:cs typeface="Aharoni" panose="02010803020104030203" pitchFamily="2" charset="-79"/>
              </a:rPr>
              <a:t>4</a:t>
            </a:r>
            <a:r>
              <a:rPr lang="en-US" sz="4800" b="1" dirty="0">
                <a:solidFill>
                  <a:srgbClr val="002060"/>
                </a:solidFill>
                <a:latin typeface="Aharoni" panose="02010803020104030203" pitchFamily="2" charset="-79"/>
                <a:cs typeface="Aharoni" panose="02010803020104030203" pitchFamily="2" charset="-79"/>
              </a:rPr>
              <a:t> – Network Security (I)</a:t>
            </a:r>
          </a:p>
        </p:txBody>
      </p:sp>
      <p:pic>
        <p:nvPicPr>
          <p:cNvPr id="2" name="Picture 1">
            <a:extLst>
              <a:ext uri="{FF2B5EF4-FFF2-40B4-BE49-F238E27FC236}">
                <a16:creationId xmlns:a16="http://schemas.microsoft.com/office/drawing/2014/main" id="{7D705504-D657-FB4C-8FF5-E0445466FD05}"/>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476865" y="1735691"/>
            <a:ext cx="3661831" cy="3453637"/>
          </a:xfrm>
          <a:prstGeom prst="rect">
            <a:avLst/>
          </a:prstGeom>
        </p:spPr>
      </p:pic>
      <p:sp>
        <p:nvSpPr>
          <p:cNvPr id="8" name="Content Placeholder 4">
            <a:extLst>
              <a:ext uri="{FF2B5EF4-FFF2-40B4-BE49-F238E27FC236}">
                <a16:creationId xmlns:a16="http://schemas.microsoft.com/office/drawing/2014/main" id="{E0E76299-C58B-4DB1-843A-EC72834FAAA2}"/>
              </a:ext>
            </a:extLst>
          </p:cNvPr>
          <p:cNvSpPr>
            <a:spLocks noGrp="1"/>
          </p:cNvSpPr>
          <p:nvPr>
            <p:ph idx="1"/>
          </p:nvPr>
        </p:nvSpPr>
        <p:spPr>
          <a:xfrm>
            <a:off x="4021395" y="1601252"/>
            <a:ext cx="7266396" cy="3655495"/>
          </a:xfrm>
        </p:spPr>
        <p:txBody>
          <a:bodyPr anchor="ctr">
            <a:normAutofit/>
          </a:bodyPr>
          <a:lstStyle/>
          <a:p>
            <a:pPr marL="457200" indent="-457200">
              <a:lnSpc>
                <a:spcPct val="150000"/>
              </a:lnSpc>
              <a:buFont typeface="+mj-lt"/>
              <a:buAutoNum type="alphaUcPeriod"/>
            </a:pPr>
            <a:r>
              <a:rPr lang="en-US" sz="3200" dirty="0">
                <a:solidFill>
                  <a:srgbClr val="002060"/>
                </a:solidFill>
              </a:rPr>
              <a:t>Network Security Architecture Design</a:t>
            </a:r>
          </a:p>
          <a:p>
            <a:pPr marL="457200" indent="-457200">
              <a:lnSpc>
                <a:spcPct val="150000"/>
              </a:lnSpc>
              <a:buFont typeface="+mj-lt"/>
              <a:buAutoNum type="alphaUcPeriod"/>
            </a:pPr>
            <a:r>
              <a:rPr lang="en-US" sz="3200" dirty="0"/>
              <a:t>Firewall Introduction</a:t>
            </a:r>
          </a:p>
          <a:p>
            <a:pPr marL="457200" indent="-457200">
              <a:lnSpc>
                <a:spcPct val="150000"/>
              </a:lnSpc>
              <a:buFont typeface="+mj-lt"/>
              <a:buAutoNum type="alphaUcPeriod"/>
            </a:pPr>
            <a:r>
              <a:rPr lang="en-US" sz="3200" dirty="0">
                <a:solidFill>
                  <a:srgbClr val="002060"/>
                </a:solidFill>
              </a:rPr>
              <a:t>Zone Security Architecture</a:t>
            </a:r>
          </a:p>
        </p:txBody>
      </p:sp>
    </p:spTree>
    <p:extLst>
      <p:ext uri="{BB962C8B-B14F-4D97-AF65-F5344CB8AC3E}">
        <p14:creationId xmlns:p14="http://schemas.microsoft.com/office/powerpoint/2010/main" val="193648106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28FD3F1-2757-0048-9847-F11FECB62464}"/>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1" y="10"/>
            <a:ext cx="12192001" cy="4666928"/>
          </a:xfrm>
          <a:prstGeom prst="rect">
            <a:avLst/>
          </a:prstGeom>
        </p:spPr>
      </p:pic>
      <p:pic>
        <p:nvPicPr>
          <p:cNvPr id="22" name="Picture 13">
            <a:extLst>
              <a:ext uri="{FF2B5EF4-FFF2-40B4-BE49-F238E27FC236}">
                <a16:creationId xmlns:a16="http://schemas.microsoft.com/office/drawing/2014/main" id="{DEF28D5B-2926-4FE4-BF22-EA37C737E8F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a:ext>
            </a:extLst>
          </a:blip>
          <a:srcRect t="51817"/>
          <a:stretch/>
        </p:blipFill>
        <p:spPr>
          <a:xfrm>
            <a:off x="0" y="3553566"/>
            <a:ext cx="12192000" cy="3304434"/>
          </a:xfrm>
          <a:prstGeom prst="rect">
            <a:avLst/>
          </a:prstGeom>
        </p:spPr>
      </p:pic>
      <p:sp>
        <p:nvSpPr>
          <p:cNvPr id="23" name="Oval 15">
            <a:extLst>
              <a:ext uri="{FF2B5EF4-FFF2-40B4-BE49-F238E27FC236}">
                <a16:creationId xmlns:a16="http://schemas.microsoft.com/office/drawing/2014/main" id="{02E941BD-027E-419D-A57B-79D61423B6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11111" y="4606470"/>
            <a:ext cx="767645" cy="575130"/>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D3BFDA17-7C99-BB4B-AA35-34F998ACE2BE}"/>
              </a:ext>
            </a:extLst>
          </p:cNvPr>
          <p:cNvSpPr>
            <a:spLocks noGrp="1"/>
          </p:cNvSpPr>
          <p:nvPr>
            <p:ph type="ctrTitle"/>
          </p:nvPr>
        </p:nvSpPr>
        <p:spPr>
          <a:xfrm>
            <a:off x="344311" y="4588147"/>
            <a:ext cx="5774916" cy="1968174"/>
          </a:xfrm>
        </p:spPr>
        <p:txBody>
          <a:bodyPr anchor="ctr">
            <a:noAutofit/>
          </a:bodyPr>
          <a:lstStyle/>
          <a:p>
            <a:pPr algn="l">
              <a:lnSpc>
                <a:spcPct val="100000"/>
              </a:lnSpc>
            </a:pPr>
            <a:r>
              <a:rPr lang="en-US" sz="3600" b="1" dirty="0">
                <a:solidFill>
                  <a:srgbClr val="002060"/>
                </a:solidFill>
                <a:latin typeface="Aharoni" panose="02010803020104030203" pitchFamily="2" charset="-79"/>
                <a:cs typeface="Aharoni" panose="02010803020104030203" pitchFamily="2" charset="-79"/>
              </a:rPr>
              <a:t>Computational Intelligence</a:t>
            </a:r>
            <a:br>
              <a:rPr lang="en-US" sz="3600" b="1" dirty="0">
                <a:solidFill>
                  <a:srgbClr val="002060"/>
                </a:solidFill>
                <a:latin typeface="Aharoni" panose="02010803020104030203" pitchFamily="2" charset="-79"/>
                <a:cs typeface="Aharoni" panose="02010803020104030203" pitchFamily="2" charset="-79"/>
              </a:rPr>
            </a:br>
            <a:r>
              <a:rPr lang="en-US" sz="3600" b="1" dirty="0">
                <a:solidFill>
                  <a:srgbClr val="002060"/>
                </a:solidFill>
              </a:rPr>
              <a:t>(TC2027)</a:t>
            </a:r>
          </a:p>
        </p:txBody>
      </p:sp>
      <p:pic>
        <p:nvPicPr>
          <p:cNvPr id="1026" name="Picture 2" descr="See the source image">
            <a:extLst>
              <a:ext uri="{FF2B5EF4-FFF2-40B4-BE49-F238E27FC236}">
                <a16:creationId xmlns:a16="http://schemas.microsoft.com/office/drawing/2014/main" id="{BBE3C7B2-C2D6-419E-A6AD-D75A1533A41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83653" y="4976921"/>
            <a:ext cx="4514850" cy="1190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89247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0A01D0C-E0C5-418E-B095-8302FE2AE1D3}"/>
              </a:ext>
            </a:extLst>
          </p:cNvPr>
          <p:cNvSpPr>
            <a:spLocks noGrp="1"/>
          </p:cNvSpPr>
          <p:nvPr>
            <p:ph type="title"/>
          </p:nvPr>
        </p:nvSpPr>
        <p:spPr/>
        <p:txBody>
          <a:bodyPr/>
          <a:lstStyle/>
          <a:p>
            <a:r>
              <a:rPr lang="en-US" dirty="0"/>
              <a:t>Basis of Network Architecture Security Design</a:t>
            </a:r>
          </a:p>
        </p:txBody>
      </p:sp>
      <p:sp>
        <p:nvSpPr>
          <p:cNvPr id="3" name="Espaço Reservado para Conteúdo 2">
            <a:extLst>
              <a:ext uri="{FF2B5EF4-FFF2-40B4-BE49-F238E27FC236}">
                <a16:creationId xmlns:a16="http://schemas.microsoft.com/office/drawing/2014/main" id="{CC5911B0-669A-48E8-91D1-871A07C013B4}"/>
              </a:ext>
            </a:extLst>
          </p:cNvPr>
          <p:cNvSpPr>
            <a:spLocks noGrp="1"/>
          </p:cNvSpPr>
          <p:nvPr>
            <p:ph idx="1"/>
          </p:nvPr>
        </p:nvSpPr>
        <p:spPr>
          <a:xfrm>
            <a:off x="838200" y="1825625"/>
            <a:ext cx="5863658" cy="3625606"/>
          </a:xfrm>
        </p:spPr>
        <p:txBody>
          <a:bodyPr>
            <a:normAutofit/>
          </a:bodyPr>
          <a:lstStyle/>
          <a:p>
            <a:r>
              <a:rPr lang="en-US" dirty="0"/>
              <a:t>Compared to security architecture to a  castle, network security is equivalent, as it is based on the development of an  Internet perimeter firewall with an outside and an inside.</a:t>
            </a:r>
          </a:p>
          <a:p>
            <a:r>
              <a:rPr lang="en-US" dirty="0"/>
              <a:t>The protection is based multiples layers of security.</a:t>
            </a:r>
          </a:p>
          <a:p>
            <a:endParaRPr lang="en-US" dirty="0"/>
          </a:p>
        </p:txBody>
      </p:sp>
      <p:pic>
        <p:nvPicPr>
          <p:cNvPr id="6" name="Imagem 5">
            <a:extLst>
              <a:ext uri="{FF2B5EF4-FFF2-40B4-BE49-F238E27FC236}">
                <a16:creationId xmlns:a16="http://schemas.microsoft.com/office/drawing/2014/main" id="{F1F7FFC3-7F0C-49A9-AB13-8D59E5454F21}"/>
              </a:ext>
            </a:extLst>
          </p:cNvPr>
          <p:cNvPicPr>
            <a:picLocks noChangeAspect="1"/>
          </p:cNvPicPr>
          <p:nvPr/>
        </p:nvPicPr>
        <p:blipFill>
          <a:blip r:embed="rId2"/>
          <a:stretch>
            <a:fillRect/>
          </a:stretch>
        </p:blipFill>
        <p:spPr>
          <a:xfrm>
            <a:off x="6918168" y="1825625"/>
            <a:ext cx="5029636" cy="3176291"/>
          </a:xfrm>
          <a:prstGeom prst="rect">
            <a:avLst/>
          </a:prstGeom>
        </p:spPr>
      </p:pic>
    </p:spTree>
    <p:extLst>
      <p:ext uri="{BB962C8B-B14F-4D97-AF65-F5344CB8AC3E}">
        <p14:creationId xmlns:p14="http://schemas.microsoft.com/office/powerpoint/2010/main" val="1809150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0A01D0C-E0C5-418E-B095-8302FE2AE1D3}"/>
              </a:ext>
            </a:extLst>
          </p:cNvPr>
          <p:cNvSpPr>
            <a:spLocks noGrp="1"/>
          </p:cNvSpPr>
          <p:nvPr>
            <p:ph type="title"/>
          </p:nvPr>
        </p:nvSpPr>
        <p:spPr>
          <a:xfrm>
            <a:off x="336755" y="205850"/>
            <a:ext cx="10515600" cy="1325563"/>
          </a:xfrm>
        </p:spPr>
        <p:txBody>
          <a:bodyPr/>
          <a:lstStyle/>
          <a:p>
            <a:r>
              <a:rPr lang="en-US" dirty="0"/>
              <a:t>Fundamentals Principles</a:t>
            </a:r>
          </a:p>
        </p:txBody>
      </p:sp>
      <p:sp>
        <p:nvSpPr>
          <p:cNvPr id="3" name="Espaço Reservado para Conteúdo 2">
            <a:extLst>
              <a:ext uri="{FF2B5EF4-FFF2-40B4-BE49-F238E27FC236}">
                <a16:creationId xmlns:a16="http://schemas.microsoft.com/office/drawing/2014/main" id="{CC5911B0-669A-48E8-91D1-871A07C013B4}"/>
              </a:ext>
            </a:extLst>
          </p:cNvPr>
          <p:cNvSpPr>
            <a:spLocks noGrp="1"/>
          </p:cNvSpPr>
          <p:nvPr>
            <p:ph idx="1"/>
          </p:nvPr>
        </p:nvSpPr>
        <p:spPr>
          <a:xfrm>
            <a:off x="936523" y="1690688"/>
            <a:ext cx="8394290" cy="3625606"/>
          </a:xfrm>
        </p:spPr>
        <p:txBody>
          <a:bodyPr>
            <a:normAutofit/>
          </a:bodyPr>
          <a:lstStyle/>
          <a:p>
            <a:r>
              <a:rPr lang="en-US" sz="3200" dirty="0"/>
              <a:t>Isolation, Separation, Compartmentalization</a:t>
            </a:r>
          </a:p>
          <a:p>
            <a:r>
              <a:rPr lang="en-US" sz="3200" dirty="0"/>
              <a:t>Policy Enforcement</a:t>
            </a:r>
          </a:p>
          <a:p>
            <a:r>
              <a:rPr lang="en-US" sz="3200" dirty="0"/>
              <a:t>Identity and Trust</a:t>
            </a:r>
          </a:p>
          <a:p>
            <a:r>
              <a:rPr lang="en-US" sz="3200" dirty="0"/>
              <a:t>Instrumentation and Visibility </a:t>
            </a:r>
          </a:p>
          <a:p>
            <a:r>
              <a:rPr lang="en-US" sz="3200" dirty="0"/>
              <a:t>Correlation</a:t>
            </a:r>
          </a:p>
          <a:p>
            <a:r>
              <a:rPr lang="en-US" sz="3200" dirty="0"/>
              <a:t>Resilience</a:t>
            </a:r>
          </a:p>
        </p:txBody>
      </p:sp>
    </p:spTree>
    <p:extLst>
      <p:ext uri="{BB962C8B-B14F-4D97-AF65-F5344CB8AC3E}">
        <p14:creationId xmlns:p14="http://schemas.microsoft.com/office/powerpoint/2010/main" val="6254345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FC95383-6824-4EFE-A589-F03157D6F9D8}"/>
              </a:ext>
            </a:extLst>
          </p:cNvPr>
          <p:cNvSpPr>
            <a:spLocks noGrp="1"/>
          </p:cNvSpPr>
          <p:nvPr>
            <p:ph type="title"/>
          </p:nvPr>
        </p:nvSpPr>
        <p:spPr/>
        <p:txBody>
          <a:bodyPr/>
          <a:lstStyle/>
          <a:p>
            <a:r>
              <a:rPr lang="en-US" sz="4400" dirty="0"/>
              <a:t>Isolation, Separation, Compartmentalization</a:t>
            </a:r>
            <a:endParaRPr lang="en-US" dirty="0"/>
          </a:p>
        </p:txBody>
      </p:sp>
      <p:sp>
        <p:nvSpPr>
          <p:cNvPr id="3" name="Espaço Reservado para Conteúdo 2">
            <a:extLst>
              <a:ext uri="{FF2B5EF4-FFF2-40B4-BE49-F238E27FC236}">
                <a16:creationId xmlns:a16="http://schemas.microsoft.com/office/drawing/2014/main" id="{1932EF14-68C2-48CB-8B52-E3FDED135F4D}"/>
              </a:ext>
            </a:extLst>
          </p:cNvPr>
          <p:cNvSpPr>
            <a:spLocks noGrp="1"/>
          </p:cNvSpPr>
          <p:nvPr>
            <p:ph idx="1"/>
          </p:nvPr>
        </p:nvSpPr>
        <p:spPr>
          <a:xfrm>
            <a:off x="838200" y="1690688"/>
            <a:ext cx="10311582" cy="3625606"/>
          </a:xfrm>
        </p:spPr>
        <p:txBody>
          <a:bodyPr>
            <a:normAutofit/>
          </a:bodyPr>
          <a:lstStyle/>
          <a:p>
            <a:pPr algn="just"/>
            <a:r>
              <a:rPr lang="en-US" dirty="0"/>
              <a:t>Ensure that the effects of a disturbance,  or  an  incident,  within  one  part  of  a  system,  can  be limited to just that  part  of  the  overall  system.  </a:t>
            </a:r>
          </a:p>
          <a:p>
            <a:r>
              <a:rPr lang="en-US" dirty="0"/>
              <a:t>Through  the  use  of  isolation,  disturbances  or  incidents  within  one  part  of  the  overall  system  can have  </a:t>
            </a:r>
            <a:r>
              <a:rPr lang="en-US" b="1" dirty="0"/>
              <a:t>minimal  impact  on  other  users,  services,  or  sub-systems</a:t>
            </a:r>
            <a:r>
              <a:rPr lang="en-US" dirty="0"/>
              <a:t>. </a:t>
            </a:r>
          </a:p>
          <a:p>
            <a:pPr algn="just"/>
            <a:r>
              <a:rPr lang="en-US" dirty="0"/>
              <a:t>Examples: </a:t>
            </a:r>
            <a:r>
              <a:rPr lang="en-US" b="1" dirty="0"/>
              <a:t>VLANs,  Virtual  Routers,  tunneling  techniques,  and  Security  Zones</a:t>
            </a:r>
            <a:r>
              <a:rPr lang="en-US" dirty="0"/>
              <a:t>. </a:t>
            </a:r>
          </a:p>
        </p:txBody>
      </p:sp>
    </p:spTree>
    <p:extLst>
      <p:ext uri="{BB962C8B-B14F-4D97-AF65-F5344CB8AC3E}">
        <p14:creationId xmlns:p14="http://schemas.microsoft.com/office/powerpoint/2010/main" val="39832684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829A31F8-020A-4203-970E-9EB18ECFC3E0}"/>
              </a:ext>
            </a:extLst>
          </p:cNvPr>
          <p:cNvSpPr>
            <a:spLocks noGrp="1"/>
          </p:cNvSpPr>
          <p:nvPr>
            <p:ph idx="1"/>
          </p:nvPr>
        </p:nvSpPr>
        <p:spPr>
          <a:xfrm>
            <a:off x="838200" y="419612"/>
            <a:ext cx="9947787" cy="5430582"/>
          </a:xfrm>
        </p:spPr>
        <p:txBody>
          <a:bodyPr>
            <a:normAutofit fontScale="92500"/>
          </a:bodyPr>
          <a:lstStyle/>
          <a:p>
            <a:pPr marL="0" indent="0" algn="just">
              <a:lnSpc>
                <a:spcPct val="100000"/>
              </a:lnSpc>
              <a:buNone/>
            </a:pPr>
            <a:r>
              <a:rPr lang="en-US" b="1" dirty="0"/>
              <a:t>Policy Enforcement</a:t>
            </a:r>
          </a:p>
          <a:p>
            <a:pPr algn="just">
              <a:lnSpc>
                <a:spcPct val="100000"/>
              </a:lnSpc>
            </a:pPr>
            <a:r>
              <a:rPr lang="en-US" dirty="0"/>
              <a:t>Provides the  ability to  enforce allowed behavior between connected  systems, users, applications, IP networks, subnets, or endpoints. </a:t>
            </a:r>
          </a:p>
          <a:p>
            <a:pPr algn="just">
              <a:lnSpc>
                <a:spcPct val="100000"/>
              </a:lnSpc>
            </a:pPr>
            <a:r>
              <a:rPr lang="en-US" dirty="0"/>
              <a:t>Examples: </a:t>
            </a:r>
            <a:r>
              <a:rPr lang="en-US" b="1" dirty="0"/>
              <a:t>Access   Control  Lists  (ACLs),  firewall  rules,  application  control, and file blocking policies</a:t>
            </a:r>
            <a:r>
              <a:rPr lang="en-US" dirty="0"/>
              <a:t>.</a:t>
            </a:r>
          </a:p>
          <a:p>
            <a:pPr marL="0" indent="0" algn="just">
              <a:lnSpc>
                <a:spcPct val="100000"/>
              </a:lnSpc>
              <a:buNone/>
            </a:pPr>
            <a:endParaRPr lang="en-US" sz="1300" b="1" dirty="0"/>
          </a:p>
          <a:p>
            <a:pPr marL="0" indent="0" algn="just">
              <a:lnSpc>
                <a:spcPct val="100000"/>
              </a:lnSpc>
              <a:buNone/>
            </a:pPr>
            <a:r>
              <a:rPr lang="en-US" b="1" dirty="0"/>
              <a:t>Identity and Trust</a:t>
            </a:r>
          </a:p>
          <a:p>
            <a:pPr marL="342900" marR="0" lvl="0" indent="-342900" algn="just">
              <a:lnSpc>
                <a:spcPct val="107000"/>
              </a:lnSpc>
              <a:spcBef>
                <a:spcPts val="0"/>
              </a:spcBef>
              <a:spcAft>
                <a:spcPts val="800"/>
              </a:spcAft>
              <a:buFont typeface="Arial" panose="020B0604020202020204" pitchFamily="34" charset="0"/>
              <a:buChar char="•"/>
              <a:tabLst>
                <a:tab pos="457200" algn="l"/>
              </a:tabLst>
            </a:pPr>
            <a:r>
              <a:rPr lang="en-US" dirty="0"/>
              <a:t>defines the ability of a system to identify entities accessing a given resource and determine a trust level or a state of trust. </a:t>
            </a:r>
          </a:p>
          <a:p>
            <a:pPr marL="342900" marR="0" lvl="0" indent="-342900" algn="just">
              <a:lnSpc>
                <a:spcPct val="107000"/>
              </a:lnSpc>
              <a:spcBef>
                <a:spcPts val="0"/>
              </a:spcBef>
              <a:spcAft>
                <a:spcPts val="800"/>
              </a:spcAft>
              <a:buFont typeface="Arial" panose="020B0604020202020204" pitchFamily="34" charset="0"/>
              <a:buChar char="•"/>
              <a:tabLst>
                <a:tab pos="457200" algn="l"/>
              </a:tabLst>
            </a:pPr>
            <a:r>
              <a:rPr lang="en-US" dirty="0"/>
              <a:t>Examples: </a:t>
            </a:r>
            <a:r>
              <a:rPr lang="en-US" b="1" dirty="0"/>
              <a:t>username and password credentials, digital certificates, multi‐factor authentication, trusted IP addresses or ranges.</a:t>
            </a:r>
          </a:p>
        </p:txBody>
      </p:sp>
    </p:spTree>
    <p:extLst>
      <p:ext uri="{BB962C8B-B14F-4D97-AF65-F5344CB8AC3E}">
        <p14:creationId xmlns:p14="http://schemas.microsoft.com/office/powerpoint/2010/main" val="24871128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randombar(horizontal)">
                                      <p:cBhvr>
                                        <p:cTn id="7" dur="500"/>
                                        <p:tgtEl>
                                          <p:spTgt spid="3">
                                            <p:txEl>
                                              <p:pRg st="4" end="4"/>
                                            </p:txEl>
                                          </p:spTgt>
                                        </p:tgtEl>
                                      </p:cBhvr>
                                    </p:animEffect>
                                  </p:childTnLst>
                                </p:cTn>
                              </p:par>
                              <p:par>
                                <p:cTn id="8" presetID="14" presetClass="entr" presetSubtype="10" fill="hold" nodeType="withEffect">
                                  <p:stCondLst>
                                    <p:cond delay="0"/>
                                  </p:stCondLst>
                                  <p:childTnLst>
                                    <p:set>
                                      <p:cBhvr>
                                        <p:cTn id="9" dur="1" fill="hold">
                                          <p:stCondLst>
                                            <p:cond delay="0"/>
                                          </p:stCondLst>
                                        </p:cTn>
                                        <p:tgtEl>
                                          <p:spTgt spid="3">
                                            <p:txEl>
                                              <p:pRg st="5" end="5"/>
                                            </p:txEl>
                                          </p:spTgt>
                                        </p:tgtEl>
                                        <p:attrNameLst>
                                          <p:attrName>style.visibility</p:attrName>
                                        </p:attrNameLst>
                                      </p:cBhvr>
                                      <p:to>
                                        <p:strVal val="visible"/>
                                      </p:to>
                                    </p:set>
                                    <p:animEffect transition="in" filter="randombar(horizontal)">
                                      <p:cBhvr>
                                        <p:cTn id="10" dur="500"/>
                                        <p:tgtEl>
                                          <p:spTgt spid="3">
                                            <p:txEl>
                                              <p:pRg st="5" end="5"/>
                                            </p:txEl>
                                          </p:spTgt>
                                        </p:tgtEl>
                                      </p:cBhvr>
                                    </p:animEffect>
                                  </p:childTnLst>
                                </p:cTn>
                              </p:par>
                              <p:par>
                                <p:cTn id="11" presetID="14" presetClass="entr" presetSubtype="1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animEffect transition="in" filter="randombar(horizontal)">
                                      <p:cBhvr>
                                        <p:cTn id="13"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829A31F8-020A-4203-970E-9EB18ECFC3E0}"/>
              </a:ext>
            </a:extLst>
          </p:cNvPr>
          <p:cNvSpPr>
            <a:spLocks noGrp="1"/>
          </p:cNvSpPr>
          <p:nvPr>
            <p:ph idx="1"/>
          </p:nvPr>
        </p:nvSpPr>
        <p:spPr>
          <a:xfrm>
            <a:off x="838200" y="419612"/>
            <a:ext cx="9947787" cy="5430582"/>
          </a:xfrm>
        </p:spPr>
        <p:txBody>
          <a:bodyPr>
            <a:normAutofit fontScale="85000" lnSpcReduction="20000"/>
          </a:bodyPr>
          <a:lstStyle/>
          <a:p>
            <a:pPr marL="0" indent="0" algn="just">
              <a:lnSpc>
                <a:spcPct val="100000"/>
              </a:lnSpc>
              <a:buNone/>
            </a:pPr>
            <a:r>
              <a:rPr lang="en-US" b="1" dirty="0"/>
              <a:t>Instrumentation and Visibility </a:t>
            </a:r>
          </a:p>
          <a:p>
            <a:pPr algn="just">
              <a:lnSpc>
                <a:spcPct val="100000"/>
              </a:lnSpc>
            </a:pPr>
            <a:r>
              <a:rPr lang="en-US" b="1" dirty="0"/>
              <a:t>Monitor the behavior and usage of  the  network</a:t>
            </a:r>
            <a:r>
              <a:rPr lang="en-US" dirty="0"/>
              <a:t>  including  its  resources,  connected  systems,  user, applications, IP traffic, and any directly detected security events.   </a:t>
            </a:r>
            <a:br>
              <a:rPr lang="en-US" dirty="0"/>
            </a:br>
            <a:endParaRPr lang="en-US" sz="1300" b="1" dirty="0"/>
          </a:p>
          <a:p>
            <a:pPr marL="0" indent="0" algn="just">
              <a:lnSpc>
                <a:spcPct val="100000"/>
              </a:lnSpc>
              <a:buNone/>
            </a:pPr>
            <a:r>
              <a:rPr lang="en-US" b="1" dirty="0"/>
              <a:t>Correlation</a:t>
            </a:r>
          </a:p>
          <a:p>
            <a:pPr marL="342900" marR="0" lvl="0" indent="-342900" algn="just">
              <a:lnSpc>
                <a:spcPct val="107000"/>
              </a:lnSpc>
              <a:spcBef>
                <a:spcPts val="0"/>
              </a:spcBef>
              <a:spcAft>
                <a:spcPts val="800"/>
              </a:spcAft>
              <a:buFont typeface="Arial" panose="020B0604020202020204" pitchFamily="34" charset="0"/>
              <a:buChar char="•"/>
              <a:tabLst>
                <a:tab pos="457200" algn="l"/>
              </a:tabLst>
            </a:pPr>
            <a:r>
              <a:rPr lang="en-US" dirty="0"/>
              <a:t>Provides the </a:t>
            </a:r>
            <a:r>
              <a:rPr lang="en-US" b="1" dirty="0"/>
              <a:t>interpretation and dissemination, analysis</a:t>
            </a:r>
            <a:br>
              <a:rPr lang="en-US" b="1" dirty="0"/>
            </a:br>
            <a:r>
              <a:rPr lang="en-US" b="1" dirty="0"/>
              <a:t>and classification of instrumentation</a:t>
            </a:r>
            <a:r>
              <a:rPr lang="en-US" dirty="0"/>
              <a:t> and visibility data into meaningful operational information via the contextualization of seemingly unrelated events, changes or traffic patterns. </a:t>
            </a:r>
          </a:p>
          <a:p>
            <a:pPr marL="0" indent="0" algn="just">
              <a:lnSpc>
                <a:spcPct val="100000"/>
              </a:lnSpc>
              <a:buNone/>
            </a:pPr>
            <a:r>
              <a:rPr lang="en-US" b="1" dirty="0"/>
              <a:t>Resilience</a:t>
            </a:r>
          </a:p>
          <a:p>
            <a:pPr marL="342900" marR="0" lvl="0" indent="-342900" algn="just">
              <a:lnSpc>
                <a:spcPct val="107000"/>
              </a:lnSpc>
              <a:spcBef>
                <a:spcPts val="0"/>
              </a:spcBef>
              <a:spcAft>
                <a:spcPts val="800"/>
              </a:spcAft>
              <a:buFont typeface="Arial" panose="020B0604020202020204" pitchFamily="34" charset="0"/>
              <a:buChar char="•"/>
              <a:tabLst>
                <a:tab pos="457200" algn="l"/>
              </a:tabLst>
            </a:pPr>
            <a:r>
              <a:rPr lang="en-US" dirty="0"/>
              <a:t>Provides the ability of an architecture to withstand, adjust to </a:t>
            </a:r>
            <a:br>
              <a:rPr lang="en-US" dirty="0"/>
            </a:br>
            <a:r>
              <a:rPr lang="en-US" dirty="0"/>
              <a:t>and/or recover from adverse, uncontrolled, or unexpected circumstances. </a:t>
            </a:r>
          </a:p>
          <a:p>
            <a:pPr marL="342900" marR="0" lvl="0" indent="-342900" algn="just">
              <a:lnSpc>
                <a:spcPct val="107000"/>
              </a:lnSpc>
              <a:spcBef>
                <a:spcPts val="0"/>
              </a:spcBef>
              <a:spcAft>
                <a:spcPts val="800"/>
              </a:spcAft>
              <a:buFont typeface="Arial" panose="020B0604020202020204" pitchFamily="34" charset="0"/>
              <a:buChar char="•"/>
              <a:tabLst>
                <a:tab pos="457200" algn="l"/>
              </a:tabLst>
            </a:pPr>
            <a:r>
              <a:rPr lang="en-US" dirty="0"/>
              <a:t>Example: </a:t>
            </a:r>
            <a:r>
              <a:rPr lang="en-US" b="1" dirty="0"/>
              <a:t>redundancy, high-­‐availability device pairs or clusters, and adequate performance profiles</a:t>
            </a:r>
            <a:r>
              <a:rPr lang="en-US" dirty="0"/>
              <a:t>.</a:t>
            </a:r>
          </a:p>
          <a:p>
            <a:pPr marL="0" marR="0" lvl="0" indent="0" algn="just">
              <a:lnSpc>
                <a:spcPct val="107000"/>
              </a:lnSpc>
              <a:spcBef>
                <a:spcPts val="0"/>
              </a:spcBef>
              <a:spcAft>
                <a:spcPts val="800"/>
              </a:spcAft>
              <a:buNone/>
              <a:tabLst>
                <a:tab pos="457200" algn="l"/>
              </a:tabLst>
            </a:pPr>
            <a:endParaRPr lang="en-US" dirty="0"/>
          </a:p>
        </p:txBody>
      </p:sp>
    </p:spTree>
    <p:extLst>
      <p:ext uri="{BB962C8B-B14F-4D97-AF65-F5344CB8AC3E}">
        <p14:creationId xmlns:p14="http://schemas.microsoft.com/office/powerpoint/2010/main" val="2143098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randombar(horizontal)">
                                      <p:cBhvr>
                                        <p:cTn id="7" dur="500"/>
                                        <p:tgtEl>
                                          <p:spTgt spid="3">
                                            <p:txEl>
                                              <p:pRg st="2" end="2"/>
                                            </p:txEl>
                                          </p:spTgt>
                                        </p:tgtEl>
                                      </p:cBhvr>
                                    </p:animEffect>
                                  </p:childTnLst>
                                </p:cTn>
                              </p:par>
                              <p:par>
                                <p:cTn id="8" presetID="14" presetClass="entr" presetSubtype="10"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randombar(horizontal)">
                                      <p:cBhvr>
                                        <p:cTn id="10" dur="500"/>
                                        <p:tgtEl>
                                          <p:spTgt spid="3">
                                            <p:txEl>
                                              <p:pRg st="3" end="3"/>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Effect transition="in" filter="randombar(horizontal)">
                                      <p:cBhvr>
                                        <p:cTn id="15" dur="500"/>
                                        <p:tgtEl>
                                          <p:spTgt spid="3">
                                            <p:txEl>
                                              <p:pRg st="4" end="4"/>
                                            </p:txEl>
                                          </p:spTgt>
                                        </p:tgtEl>
                                      </p:cBhvr>
                                    </p:animEffect>
                                  </p:childTnLst>
                                </p:cTn>
                              </p:par>
                              <p:par>
                                <p:cTn id="16" presetID="14" presetClass="entr" presetSubtype="10" fill="hold" nodeType="withEffect">
                                  <p:stCondLst>
                                    <p:cond delay="0"/>
                                  </p:stCondLst>
                                  <p:childTnLst>
                                    <p:set>
                                      <p:cBhvr>
                                        <p:cTn id="17" dur="1" fill="hold">
                                          <p:stCondLst>
                                            <p:cond delay="0"/>
                                          </p:stCondLst>
                                        </p:cTn>
                                        <p:tgtEl>
                                          <p:spTgt spid="3">
                                            <p:txEl>
                                              <p:pRg st="5" end="5"/>
                                            </p:txEl>
                                          </p:spTgt>
                                        </p:tgtEl>
                                        <p:attrNameLst>
                                          <p:attrName>style.visibility</p:attrName>
                                        </p:attrNameLst>
                                      </p:cBhvr>
                                      <p:to>
                                        <p:strVal val="visible"/>
                                      </p:to>
                                    </p:set>
                                    <p:animEffect transition="in" filter="randombar(horizontal)">
                                      <p:cBhvr>
                                        <p:cTn id="18" dur="500"/>
                                        <p:tgtEl>
                                          <p:spTgt spid="3">
                                            <p:txEl>
                                              <p:pRg st="5" end="5"/>
                                            </p:txEl>
                                          </p:spTgt>
                                        </p:tgtEl>
                                      </p:cBhvr>
                                    </p:animEffect>
                                  </p:childTnLst>
                                </p:cTn>
                              </p:par>
                              <p:par>
                                <p:cTn id="19" presetID="14" presetClass="entr" presetSubtype="1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animEffect transition="in" filter="randombar(horizontal)">
                                      <p:cBhvr>
                                        <p:cTn id="21"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30B8F16-D43B-4C8C-AEE2-F8C8BD4BD1D8}"/>
              </a:ext>
            </a:extLst>
          </p:cNvPr>
          <p:cNvSpPr>
            <a:spLocks noGrp="1"/>
          </p:cNvSpPr>
          <p:nvPr>
            <p:ph type="title"/>
          </p:nvPr>
        </p:nvSpPr>
        <p:spPr>
          <a:xfrm>
            <a:off x="395748" y="141669"/>
            <a:ext cx="10515600" cy="1325563"/>
          </a:xfrm>
        </p:spPr>
        <p:txBody>
          <a:bodyPr>
            <a:normAutofit/>
          </a:bodyPr>
          <a:lstStyle/>
          <a:p>
            <a:r>
              <a:rPr lang="en-US" sz="5400" dirty="0"/>
              <a:t>Passive System</a:t>
            </a:r>
          </a:p>
        </p:txBody>
      </p:sp>
      <p:sp>
        <p:nvSpPr>
          <p:cNvPr id="3" name="Espaço Reservado para Conteúdo 2">
            <a:extLst>
              <a:ext uri="{FF2B5EF4-FFF2-40B4-BE49-F238E27FC236}">
                <a16:creationId xmlns:a16="http://schemas.microsoft.com/office/drawing/2014/main" id="{7007D928-D0DD-458A-8666-FC57F3EB7674}"/>
              </a:ext>
            </a:extLst>
          </p:cNvPr>
          <p:cNvSpPr>
            <a:spLocks noGrp="1"/>
          </p:cNvSpPr>
          <p:nvPr>
            <p:ph idx="1"/>
          </p:nvPr>
        </p:nvSpPr>
        <p:spPr>
          <a:xfrm>
            <a:off x="646470" y="1513846"/>
            <a:ext cx="5036574" cy="4051211"/>
          </a:xfrm>
        </p:spPr>
        <p:txBody>
          <a:bodyPr>
            <a:normAutofit/>
          </a:bodyPr>
          <a:lstStyle/>
          <a:p>
            <a:r>
              <a:rPr lang="en-US" sz="3200" dirty="0"/>
              <a:t>Detects a potential security breach</a:t>
            </a:r>
          </a:p>
          <a:p>
            <a:r>
              <a:rPr lang="en-US" sz="3200" dirty="0"/>
              <a:t>Logs the information </a:t>
            </a:r>
          </a:p>
          <a:p>
            <a:r>
              <a:rPr lang="en-US" sz="3200" dirty="0"/>
              <a:t>Signals an alert on the console</a:t>
            </a:r>
          </a:p>
          <a:p>
            <a:r>
              <a:rPr lang="en-US" sz="3200" dirty="0"/>
              <a:t>Does not take any preventive measures to stop the attack</a:t>
            </a:r>
          </a:p>
        </p:txBody>
      </p:sp>
      <p:pic>
        <p:nvPicPr>
          <p:cNvPr id="4" name="Content Placeholder 3" descr="https://ia.gordon.army.mil/IASO/images/IDSpassivesys.jpg">
            <a:extLst>
              <a:ext uri="{FF2B5EF4-FFF2-40B4-BE49-F238E27FC236}">
                <a16:creationId xmlns:a16="http://schemas.microsoft.com/office/drawing/2014/main" id="{40F64ED0-FD82-4E8D-A490-236A92FA705E}"/>
              </a:ext>
            </a:extLst>
          </p:cNvPr>
          <p:cNvPicPr>
            <a:picLocks/>
          </p:cNvPicPr>
          <p:nvPr/>
        </p:nvPicPr>
        <p:blipFill>
          <a:blip r:embed="rId2"/>
          <a:srcRect/>
          <a:stretch>
            <a:fillRect/>
          </a:stretch>
        </p:blipFill>
        <p:spPr bwMode="auto">
          <a:xfrm>
            <a:off x="5653548" y="1406769"/>
            <a:ext cx="6312310" cy="3789900"/>
          </a:xfrm>
          <a:prstGeom prst="rect">
            <a:avLst/>
          </a:prstGeom>
          <a:noFill/>
          <a:ln w="9525">
            <a:noFill/>
            <a:miter lim="800000"/>
            <a:headEnd/>
            <a:tailEnd/>
          </a:ln>
        </p:spPr>
      </p:pic>
    </p:spTree>
    <p:extLst>
      <p:ext uri="{BB962C8B-B14F-4D97-AF65-F5344CB8AC3E}">
        <p14:creationId xmlns:p14="http://schemas.microsoft.com/office/powerpoint/2010/main" val="208487049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3483</TotalTime>
  <Words>1951</Words>
  <Application>Microsoft Office PowerPoint</Application>
  <PresentationFormat>Widescreen</PresentationFormat>
  <Paragraphs>155</Paragraphs>
  <Slides>38</Slides>
  <Notes>1</Notes>
  <HiddenSlides>0</HiddenSlides>
  <MMClips>1</MMClips>
  <ScaleCrop>false</ScaleCrop>
  <HeadingPairs>
    <vt:vector size="6" baseType="variant">
      <vt:variant>
        <vt:lpstr>Fontes usadas</vt:lpstr>
      </vt:variant>
      <vt:variant>
        <vt:i4>6</vt:i4>
      </vt:variant>
      <vt:variant>
        <vt:lpstr>Tema</vt:lpstr>
      </vt:variant>
      <vt:variant>
        <vt:i4>1</vt:i4>
      </vt:variant>
      <vt:variant>
        <vt:lpstr>Títulos de slides</vt:lpstr>
      </vt:variant>
      <vt:variant>
        <vt:i4>38</vt:i4>
      </vt:variant>
    </vt:vector>
  </HeadingPairs>
  <TitlesOfParts>
    <vt:vector size="45" baseType="lpstr">
      <vt:lpstr>Abadi</vt:lpstr>
      <vt:lpstr>Aharoni</vt:lpstr>
      <vt:lpstr>Arial</vt:lpstr>
      <vt:lpstr>Calibri</vt:lpstr>
      <vt:lpstr>Cambria-Bold</vt:lpstr>
      <vt:lpstr>Wingdings</vt:lpstr>
      <vt:lpstr>Office Theme</vt:lpstr>
      <vt:lpstr>Computational Intelligence (TC2027)</vt:lpstr>
      <vt:lpstr>Unit 4 – Network Security (I)</vt:lpstr>
      <vt:lpstr>Network Security Architecture Design</vt:lpstr>
      <vt:lpstr>Basis of Network Architecture Security Design</vt:lpstr>
      <vt:lpstr>Fundamentals Principles</vt:lpstr>
      <vt:lpstr>Isolation, Separation, Compartmentalization</vt:lpstr>
      <vt:lpstr>Apresentação do PowerPoint</vt:lpstr>
      <vt:lpstr>Apresentação do PowerPoint</vt:lpstr>
      <vt:lpstr>Passive System</vt:lpstr>
      <vt:lpstr>Reactive/Active Systems</vt:lpstr>
      <vt:lpstr>Firewall Introduction</vt:lpstr>
      <vt:lpstr>Firewall</vt:lpstr>
      <vt:lpstr>Firewall</vt:lpstr>
      <vt:lpstr>What is a Firewall?</vt:lpstr>
      <vt:lpstr>Functions of Firewall</vt:lpstr>
      <vt:lpstr>Additional Functions of Firewall (NextGen)</vt:lpstr>
      <vt:lpstr>Firewall Technics - Packet Filter</vt:lpstr>
      <vt:lpstr>Packet Filter - Stateful Packet Inspection (SPI)</vt:lpstr>
      <vt:lpstr>Packet Filter - Deep Packet Inspection (DPI)</vt:lpstr>
      <vt:lpstr>Firewall Technics – Application Gateway</vt:lpstr>
      <vt:lpstr>Firewall Technics – Circuit Level Firewalls</vt:lpstr>
      <vt:lpstr>Firewall Technics – Bastion Host</vt:lpstr>
      <vt:lpstr>Zone Security Architecture</vt:lpstr>
      <vt:lpstr>Zone Security</vt:lpstr>
      <vt:lpstr>Zone Security</vt:lpstr>
      <vt:lpstr>Apresentação do PowerPoint</vt:lpstr>
      <vt:lpstr>General Security Guidelines to Zone Design</vt:lpstr>
      <vt:lpstr>Classic  zoned  security  architectures </vt:lpstr>
      <vt:lpstr>Types of DMZ</vt:lpstr>
      <vt:lpstr>Internet Zone</vt:lpstr>
      <vt:lpstr>External DMZ</vt:lpstr>
      <vt:lpstr>Enterprise Zone</vt:lpstr>
      <vt:lpstr>Extranet Zone</vt:lpstr>
      <vt:lpstr>Internal DMZ</vt:lpstr>
      <vt:lpstr>Management Zone</vt:lpstr>
      <vt:lpstr>Restricted Zone </vt:lpstr>
      <vt:lpstr>Unit 4 – Network Security (I)</vt:lpstr>
      <vt:lpstr>Computational Intelligence (TC2027)</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Computational Intelligence (TC2023)</dc:title>
  <dc:creator>ALEXANDRE</dc:creator>
  <cp:lastModifiedBy>ALEXANDRE</cp:lastModifiedBy>
  <cp:revision>13</cp:revision>
  <dcterms:created xsi:type="dcterms:W3CDTF">2021-01-13T19:01:52Z</dcterms:created>
  <dcterms:modified xsi:type="dcterms:W3CDTF">2022-05-02T18:52:10Z</dcterms:modified>
</cp:coreProperties>
</file>